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1782" r:id="rId5"/>
    <p:sldId id="1724" r:id="rId6"/>
    <p:sldId id="1783" r:id="rId7"/>
    <p:sldId id="1997" r:id="rId8"/>
    <p:sldId id="2149" r:id="rId9"/>
    <p:sldId id="2150" r:id="rId10"/>
    <p:sldId id="2151" r:id="rId11"/>
    <p:sldId id="1792" r:id="rId12"/>
    <p:sldId id="1793" r:id="rId13"/>
    <p:sldId id="2097" r:id="rId14"/>
    <p:sldId id="2095" r:id="rId15"/>
    <p:sldId id="2096" r:id="rId16"/>
    <p:sldId id="2061" r:id="rId17"/>
    <p:sldId id="2160" r:id="rId18"/>
    <p:sldId id="2159" r:id="rId19"/>
    <p:sldId id="2152" r:id="rId20"/>
    <p:sldId id="2147" r:id="rId21"/>
    <p:sldId id="2148" r:id="rId22"/>
    <p:sldId id="2153" r:id="rId23"/>
    <p:sldId id="2154" r:id="rId24"/>
    <p:sldId id="2155" r:id="rId25"/>
    <p:sldId id="2156" r:id="rId26"/>
    <p:sldId id="2157" r:id="rId27"/>
    <p:sldId id="2158" r:id="rId28"/>
    <p:sldId id="1935" r:id="rId29"/>
    <p:sldId id="1918" r:id="rId30"/>
    <p:sldId id="2166" r:id="rId31"/>
    <p:sldId id="2161" r:id="rId32"/>
    <p:sldId id="2167" r:id="rId33"/>
    <p:sldId id="2162" r:id="rId34"/>
    <p:sldId id="2163" r:id="rId35"/>
    <p:sldId id="2168" r:id="rId36"/>
    <p:sldId id="2164" r:id="rId37"/>
    <p:sldId id="2165" r:id="rId38"/>
    <p:sldId id="1786"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D1628-426D-4729-9075-73CF75C38A13}" v="99" dt="2024-01-03T09:50:13.68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21DD1628-426D-4729-9075-73CF75C38A13}"/>
    <pc:docChg chg="undo custSel addSld delSld modSld sldOrd modMainMaster">
      <pc:chgData name="Yoel Kortick" userId="167978f5-7f40-4909-85d5-d4149554ad4e" providerId="ADAL" clId="{21DD1628-426D-4729-9075-73CF75C38A13}" dt="2024-01-03T09:50:13.685" v="9724" actId="571"/>
      <pc:docMkLst>
        <pc:docMk/>
      </pc:docMkLst>
      <pc:sldChg chg="modSp mod">
        <pc:chgData name="Yoel Kortick" userId="167978f5-7f40-4909-85d5-d4149554ad4e" providerId="ADAL" clId="{21DD1628-426D-4729-9075-73CF75C38A13}" dt="2024-01-03T09:14:12.773" v="8716"/>
        <pc:sldMkLst>
          <pc:docMk/>
          <pc:sldMk cId="3267142644" sldId="1724"/>
        </pc:sldMkLst>
        <pc:spChg chg="mod">
          <ac:chgData name="Yoel Kortick" userId="167978f5-7f40-4909-85d5-d4149554ad4e" providerId="ADAL" clId="{21DD1628-426D-4729-9075-73CF75C38A13}" dt="2024-01-03T09:14:12.773" v="8716"/>
          <ac:spMkLst>
            <pc:docMk/>
            <pc:sldMk cId="3267142644" sldId="1724"/>
            <ac:spMk id="63" creationId="{2818E309-CE24-45E0-8F37-EFD6121F7540}"/>
          </ac:spMkLst>
        </pc:spChg>
      </pc:sldChg>
      <pc:sldChg chg="modSp mod">
        <pc:chgData name="Yoel Kortick" userId="167978f5-7f40-4909-85d5-d4149554ad4e" providerId="ADAL" clId="{21DD1628-426D-4729-9075-73CF75C38A13}" dt="2024-01-02T09:52:24.803" v="0"/>
        <pc:sldMkLst>
          <pc:docMk/>
          <pc:sldMk cId="1404067891" sldId="1782"/>
        </pc:sldMkLst>
        <pc:spChg chg="mod">
          <ac:chgData name="Yoel Kortick" userId="167978f5-7f40-4909-85d5-d4149554ad4e" providerId="ADAL" clId="{21DD1628-426D-4729-9075-73CF75C38A13}" dt="2024-01-02T09:52:24.803" v="0"/>
          <ac:spMkLst>
            <pc:docMk/>
            <pc:sldMk cId="1404067891" sldId="1782"/>
            <ac:spMk id="4" creationId="{A02F1239-CFFA-4E95-8A0B-536CBE397E4E}"/>
          </ac:spMkLst>
        </pc:spChg>
      </pc:sldChg>
      <pc:sldChg chg="modSp">
        <pc:chgData name="Yoel Kortick" userId="167978f5-7f40-4909-85d5-d4149554ad4e" providerId="ADAL" clId="{21DD1628-426D-4729-9075-73CF75C38A13}" dt="2024-01-02T09:53:48.514" v="5"/>
        <pc:sldMkLst>
          <pc:docMk/>
          <pc:sldMk cId="1078410933" sldId="1792"/>
        </pc:sldMkLst>
        <pc:spChg chg="mod">
          <ac:chgData name="Yoel Kortick" userId="167978f5-7f40-4909-85d5-d4149554ad4e" providerId="ADAL" clId="{21DD1628-426D-4729-9075-73CF75C38A13}" dt="2024-01-02T09:53:48.514" v="5"/>
          <ac:spMkLst>
            <pc:docMk/>
            <pc:sldMk cId="1078410933" sldId="1792"/>
            <ac:spMk id="3" creationId="{440E2C51-CB70-4EE1-8E6B-DADCB74DEC44}"/>
          </ac:spMkLst>
        </pc:spChg>
      </pc:sldChg>
      <pc:sldChg chg="delSp modSp mod">
        <pc:chgData name="Yoel Kortick" userId="167978f5-7f40-4909-85d5-d4149554ad4e" providerId="ADAL" clId="{21DD1628-426D-4729-9075-73CF75C38A13}" dt="2024-01-03T09:32:01.785" v="9126" actId="20577"/>
        <pc:sldMkLst>
          <pc:docMk/>
          <pc:sldMk cId="4132155335" sldId="1793"/>
        </pc:sldMkLst>
        <pc:spChg chg="mod">
          <ac:chgData name="Yoel Kortick" userId="167978f5-7f40-4909-85d5-d4149554ad4e" providerId="ADAL" clId="{21DD1628-426D-4729-9075-73CF75C38A13}" dt="2024-01-02T09:53:48.514" v="5"/>
          <ac:spMkLst>
            <pc:docMk/>
            <pc:sldMk cId="4132155335" sldId="1793"/>
            <ac:spMk id="3" creationId="{4FC18B40-6547-41EC-8A0E-1C8F40E0A42F}"/>
          </ac:spMkLst>
        </pc:spChg>
        <pc:spChg chg="mod">
          <ac:chgData name="Yoel Kortick" userId="167978f5-7f40-4909-85d5-d4149554ad4e" providerId="ADAL" clId="{21DD1628-426D-4729-9075-73CF75C38A13}" dt="2024-01-03T09:32:01.785" v="9126" actId="20577"/>
          <ac:spMkLst>
            <pc:docMk/>
            <pc:sldMk cId="4132155335" sldId="1793"/>
            <ac:spMk id="4" creationId="{2490F34D-A7E2-4EA9-8B1A-78371A1F1CD1}"/>
          </ac:spMkLst>
        </pc:spChg>
        <pc:spChg chg="del">
          <ac:chgData name="Yoel Kortick" userId="167978f5-7f40-4909-85d5-d4149554ad4e" providerId="ADAL" clId="{21DD1628-426D-4729-9075-73CF75C38A13}" dt="2024-01-02T09:58:06.390" v="39" actId="478"/>
          <ac:spMkLst>
            <pc:docMk/>
            <pc:sldMk cId="4132155335" sldId="1793"/>
            <ac:spMk id="6" creationId="{6C626ADE-2BD7-F286-B8DF-1367C1CB0E92}"/>
          </ac:spMkLst>
        </pc:spChg>
        <pc:picChg chg="del">
          <ac:chgData name="Yoel Kortick" userId="167978f5-7f40-4909-85d5-d4149554ad4e" providerId="ADAL" clId="{21DD1628-426D-4729-9075-73CF75C38A13}" dt="2024-01-02T09:58:05.615" v="38" actId="478"/>
          <ac:picMkLst>
            <pc:docMk/>
            <pc:sldMk cId="4132155335" sldId="1793"/>
            <ac:picMk id="5" creationId="{B46EF854-790F-7317-2FB3-82BE70F88A8F}"/>
          </ac:picMkLst>
        </pc:picChg>
      </pc:sldChg>
      <pc:sldChg chg="addSp delSp modSp mod">
        <pc:chgData name="Yoel Kortick" userId="167978f5-7f40-4909-85d5-d4149554ad4e" providerId="ADAL" clId="{21DD1628-426D-4729-9075-73CF75C38A13}" dt="2024-01-03T09:35:34.335" v="9453" actId="14100"/>
        <pc:sldMkLst>
          <pc:docMk/>
          <pc:sldMk cId="2370129783" sldId="1917"/>
        </pc:sldMkLst>
        <pc:spChg chg="mod">
          <ac:chgData name="Yoel Kortick" userId="167978f5-7f40-4909-85d5-d4149554ad4e" providerId="ADAL" clId="{21DD1628-426D-4729-9075-73CF75C38A13}" dt="2024-01-02T09:53:48.514" v="5"/>
          <ac:spMkLst>
            <pc:docMk/>
            <pc:sldMk cId="2370129783" sldId="1917"/>
            <ac:spMk id="3" creationId="{4FC18B40-6547-41EC-8A0E-1C8F40E0A42F}"/>
          </ac:spMkLst>
        </pc:spChg>
        <pc:spChg chg="mod">
          <ac:chgData name="Yoel Kortick" userId="167978f5-7f40-4909-85d5-d4149554ad4e" providerId="ADAL" clId="{21DD1628-426D-4729-9075-73CF75C38A13}" dt="2024-01-03T09:35:34.335" v="9453" actId="14100"/>
          <ac:spMkLst>
            <pc:docMk/>
            <pc:sldMk cId="2370129783" sldId="1917"/>
            <ac:spMk id="4" creationId="{2490F34D-A7E2-4EA9-8B1A-78371A1F1CD1}"/>
          </ac:spMkLst>
        </pc:spChg>
        <pc:spChg chg="add">
          <ac:chgData name="Yoel Kortick" userId="167978f5-7f40-4909-85d5-d4149554ad4e" providerId="ADAL" clId="{21DD1628-426D-4729-9075-73CF75C38A13}" dt="2024-01-02T11:20:27.754" v="462" actId="11529"/>
          <ac:spMkLst>
            <pc:docMk/>
            <pc:sldMk cId="2370129783" sldId="1917"/>
            <ac:spMk id="6" creationId="{6449038A-E662-E558-9783-6FB22D622596}"/>
          </ac:spMkLst>
        </pc:spChg>
        <pc:spChg chg="add mod">
          <ac:chgData name="Yoel Kortick" userId="167978f5-7f40-4909-85d5-d4149554ad4e" providerId="ADAL" clId="{21DD1628-426D-4729-9075-73CF75C38A13}" dt="2024-01-03T09:31:29.966" v="9094"/>
          <ac:spMkLst>
            <pc:docMk/>
            <pc:sldMk cId="2370129783" sldId="1917"/>
            <ac:spMk id="7" creationId="{54DB749B-2C82-163F-10F3-01BD65E2D3ED}"/>
          </ac:spMkLst>
        </pc:spChg>
        <pc:spChg chg="del">
          <ac:chgData name="Yoel Kortick" userId="167978f5-7f40-4909-85d5-d4149554ad4e" providerId="ADAL" clId="{21DD1628-426D-4729-9075-73CF75C38A13}" dt="2024-01-02T11:19:17.984" v="454" actId="478"/>
          <ac:spMkLst>
            <pc:docMk/>
            <pc:sldMk cId="2370129783" sldId="1917"/>
            <ac:spMk id="8" creationId="{A8B7D853-E7D6-815E-9927-305C8DEC9799}"/>
          </ac:spMkLst>
        </pc:spChg>
        <pc:spChg chg="del">
          <ac:chgData name="Yoel Kortick" userId="167978f5-7f40-4909-85d5-d4149554ad4e" providerId="ADAL" clId="{21DD1628-426D-4729-9075-73CF75C38A13}" dt="2024-01-02T11:19:19.102" v="455" actId="478"/>
          <ac:spMkLst>
            <pc:docMk/>
            <pc:sldMk cId="2370129783" sldId="1917"/>
            <ac:spMk id="11" creationId="{2771A077-5769-21F7-297A-B10FC908CCD8}"/>
          </ac:spMkLst>
        </pc:spChg>
        <pc:picChg chg="add mod ord">
          <ac:chgData name="Yoel Kortick" userId="167978f5-7f40-4909-85d5-d4149554ad4e" providerId="ADAL" clId="{21DD1628-426D-4729-9075-73CF75C38A13}" dt="2024-01-02T11:20:20.010" v="461" actId="167"/>
          <ac:picMkLst>
            <pc:docMk/>
            <pc:sldMk cId="2370129783" sldId="1917"/>
            <ac:picMk id="5" creationId="{8464A354-05BE-E790-2239-9BFA199E52D2}"/>
          </ac:picMkLst>
        </pc:picChg>
        <pc:picChg chg="del">
          <ac:chgData name="Yoel Kortick" userId="167978f5-7f40-4909-85d5-d4149554ad4e" providerId="ADAL" clId="{21DD1628-426D-4729-9075-73CF75C38A13}" dt="2024-01-02T11:18:39.015" v="431" actId="478"/>
          <ac:picMkLst>
            <pc:docMk/>
            <pc:sldMk cId="2370129783" sldId="1917"/>
            <ac:picMk id="10" creationId="{7D44D52D-3FB9-25E4-93B4-5FA3D2E7922C}"/>
          </ac:picMkLst>
        </pc:picChg>
        <pc:cxnChg chg="add">
          <ac:chgData name="Yoel Kortick" userId="167978f5-7f40-4909-85d5-d4149554ad4e" providerId="ADAL" clId="{21DD1628-426D-4729-9075-73CF75C38A13}" dt="2024-01-02T11:20:58.016" v="516" actId="11529"/>
          <ac:cxnSpMkLst>
            <pc:docMk/>
            <pc:sldMk cId="2370129783" sldId="1917"/>
            <ac:cxnSpMk id="12" creationId="{6202EC88-D7FC-AA71-BE26-840CC587CEB0}"/>
          </ac:cxnSpMkLst>
        </pc:cxnChg>
        <pc:cxnChg chg="add mod">
          <ac:chgData name="Yoel Kortick" userId="167978f5-7f40-4909-85d5-d4149554ad4e" providerId="ADAL" clId="{21DD1628-426D-4729-9075-73CF75C38A13}" dt="2024-01-02T11:21:22.755" v="524" actId="1037"/>
          <ac:cxnSpMkLst>
            <pc:docMk/>
            <pc:sldMk cId="2370129783" sldId="1917"/>
            <ac:cxnSpMk id="13" creationId="{C19C4C2D-041C-621C-2520-55DC31C732B5}"/>
          </ac:cxnSpMkLst>
        </pc:cxnChg>
      </pc:sldChg>
      <pc:sldChg chg="delSp modSp mod">
        <pc:chgData name="Yoel Kortick" userId="167978f5-7f40-4909-85d5-d4149554ad4e" providerId="ADAL" clId="{21DD1628-426D-4729-9075-73CF75C38A13}" dt="2024-01-03T09:31:29.966" v="9094"/>
        <pc:sldMkLst>
          <pc:docMk/>
          <pc:sldMk cId="3828660448" sldId="1918"/>
        </pc:sldMkLst>
        <pc:spChg chg="mod">
          <ac:chgData name="Yoel Kortick" userId="167978f5-7f40-4909-85d5-d4149554ad4e" providerId="ADAL" clId="{21DD1628-426D-4729-9075-73CF75C38A13}" dt="2024-01-03T06:40:24.603" v="4600"/>
          <ac:spMkLst>
            <pc:docMk/>
            <pc:sldMk cId="3828660448" sldId="1918"/>
            <ac:spMk id="3" creationId="{4FC18B40-6547-41EC-8A0E-1C8F40E0A42F}"/>
          </ac:spMkLst>
        </pc:spChg>
        <pc:spChg chg="mod">
          <ac:chgData name="Yoel Kortick" userId="167978f5-7f40-4909-85d5-d4149554ad4e" providerId="ADAL" clId="{21DD1628-426D-4729-9075-73CF75C38A13}" dt="2024-01-03T09:31:29.966" v="9094"/>
          <ac:spMkLst>
            <pc:docMk/>
            <pc:sldMk cId="3828660448" sldId="1918"/>
            <ac:spMk id="4" creationId="{2490F34D-A7E2-4EA9-8B1A-78371A1F1CD1}"/>
          </ac:spMkLst>
        </pc:spChg>
        <pc:spChg chg="del">
          <ac:chgData name="Yoel Kortick" userId="167978f5-7f40-4909-85d5-d4149554ad4e" providerId="ADAL" clId="{21DD1628-426D-4729-9075-73CF75C38A13}" dt="2024-01-02T13:17:45.241" v="576" actId="478"/>
          <ac:spMkLst>
            <pc:docMk/>
            <pc:sldMk cId="3828660448" sldId="1918"/>
            <ac:spMk id="10" creationId="{6636D1CB-A192-D450-0379-FF4CB46B5330}"/>
          </ac:spMkLst>
        </pc:spChg>
        <pc:picChg chg="del">
          <ac:chgData name="Yoel Kortick" userId="167978f5-7f40-4909-85d5-d4149554ad4e" providerId="ADAL" clId="{21DD1628-426D-4729-9075-73CF75C38A13}" dt="2024-01-02T13:17:43.901" v="575" actId="478"/>
          <ac:picMkLst>
            <pc:docMk/>
            <pc:sldMk cId="3828660448" sldId="1918"/>
            <ac:picMk id="9" creationId="{4021B22B-6917-22D2-9146-5AB9CF2F6470}"/>
          </ac:picMkLst>
        </pc:picChg>
      </pc:sldChg>
      <pc:sldChg chg="addSp delSp modSp mod">
        <pc:chgData name="Yoel Kortick" userId="167978f5-7f40-4909-85d5-d4149554ad4e" providerId="ADAL" clId="{21DD1628-426D-4729-9075-73CF75C38A13}" dt="2024-01-03T09:31:29.966" v="9094"/>
        <pc:sldMkLst>
          <pc:docMk/>
          <pc:sldMk cId="155175924" sldId="1922"/>
        </pc:sldMkLst>
        <pc:spChg chg="del mod">
          <ac:chgData name="Yoel Kortick" userId="167978f5-7f40-4909-85d5-d4149554ad4e" providerId="ADAL" clId="{21DD1628-426D-4729-9075-73CF75C38A13}" dt="2024-01-03T07:49:20.034" v="6051" actId="478"/>
          <ac:spMkLst>
            <pc:docMk/>
            <pc:sldMk cId="155175924" sldId="1922"/>
            <ac:spMk id="2" creationId="{34EB2799-162B-BD6E-42E2-C8FB42275F79}"/>
          </ac:spMkLst>
        </pc:spChg>
        <pc:spChg chg="mod">
          <ac:chgData name="Yoel Kortick" userId="167978f5-7f40-4909-85d5-d4149554ad4e" providerId="ADAL" clId="{21DD1628-426D-4729-9075-73CF75C38A13}" dt="2024-01-03T08:15:18.343" v="6646"/>
          <ac:spMkLst>
            <pc:docMk/>
            <pc:sldMk cId="155175924" sldId="1922"/>
            <ac:spMk id="3" creationId="{4FC18B40-6547-41EC-8A0E-1C8F40E0A42F}"/>
          </ac:spMkLst>
        </pc:spChg>
        <pc:spChg chg="add mod">
          <ac:chgData name="Yoel Kortick" userId="167978f5-7f40-4909-85d5-d4149554ad4e" providerId="ADAL" clId="{21DD1628-426D-4729-9075-73CF75C38A13}" dt="2024-01-03T07:50:05.432" v="6062" actId="1036"/>
          <ac:spMkLst>
            <pc:docMk/>
            <pc:sldMk cId="155175924" sldId="1922"/>
            <ac:spMk id="7" creationId="{AA55DE69-1D40-F406-C3FE-9C6343330DE6}"/>
          </ac:spMkLst>
        </pc:spChg>
        <pc:spChg chg="add">
          <ac:chgData name="Yoel Kortick" userId="167978f5-7f40-4909-85d5-d4149554ad4e" providerId="ADAL" clId="{21DD1628-426D-4729-9075-73CF75C38A13}" dt="2024-01-03T07:49:58.336" v="6055" actId="11529"/>
          <ac:spMkLst>
            <pc:docMk/>
            <pc:sldMk cId="155175924" sldId="1922"/>
            <ac:spMk id="8" creationId="{A306E2EC-DA29-B52F-0D51-CE12AA4C9DB7}"/>
          </ac:spMkLst>
        </pc:spChg>
        <pc:spChg chg="add mod">
          <ac:chgData name="Yoel Kortick" userId="167978f5-7f40-4909-85d5-d4149554ad4e" providerId="ADAL" clId="{21DD1628-426D-4729-9075-73CF75C38A13}" dt="2024-01-03T07:50:11.952" v="6108" actId="1038"/>
          <ac:spMkLst>
            <pc:docMk/>
            <pc:sldMk cId="155175924" sldId="1922"/>
            <ac:spMk id="9" creationId="{E9DC4BBE-5A2F-E4AF-E091-8DAE872C2EE7}"/>
          </ac:spMkLst>
        </pc:spChg>
        <pc:spChg chg="mod">
          <ac:chgData name="Yoel Kortick" userId="167978f5-7f40-4909-85d5-d4149554ad4e" providerId="ADAL" clId="{21DD1628-426D-4729-9075-73CF75C38A13}" dt="2024-01-03T07:49:18.594" v="6050" actId="20577"/>
          <ac:spMkLst>
            <pc:docMk/>
            <pc:sldMk cId="155175924" sldId="1922"/>
            <ac:spMk id="10" creationId="{19E9D55E-0049-4072-9DC2-48193A586191}"/>
          </ac:spMkLst>
        </pc:spChg>
        <pc:spChg chg="add mod">
          <ac:chgData name="Yoel Kortick" userId="167978f5-7f40-4909-85d5-d4149554ad4e" providerId="ADAL" clId="{21DD1628-426D-4729-9075-73CF75C38A13}" dt="2024-01-03T09:31:29.966" v="9094"/>
          <ac:spMkLst>
            <pc:docMk/>
            <pc:sldMk cId="155175924" sldId="1922"/>
            <ac:spMk id="11" creationId="{839BC012-4928-F183-D92C-F688AF9E444E}"/>
          </ac:spMkLst>
        </pc:spChg>
        <pc:picChg chg="del">
          <ac:chgData name="Yoel Kortick" userId="167978f5-7f40-4909-85d5-d4149554ad4e" providerId="ADAL" clId="{21DD1628-426D-4729-9075-73CF75C38A13}" dt="2024-01-03T07:49:20.466" v="6052" actId="478"/>
          <ac:picMkLst>
            <pc:docMk/>
            <pc:sldMk cId="155175924" sldId="1922"/>
            <ac:picMk id="5" creationId="{F1A371A5-9C26-8C57-9CDE-36EFADD2F637}"/>
          </ac:picMkLst>
        </pc:picChg>
        <pc:picChg chg="add mod">
          <ac:chgData name="Yoel Kortick" userId="167978f5-7f40-4909-85d5-d4149554ad4e" providerId="ADAL" clId="{21DD1628-426D-4729-9075-73CF75C38A13}" dt="2024-01-03T07:50:14.693" v="6109" actId="208"/>
          <ac:picMkLst>
            <pc:docMk/>
            <pc:sldMk cId="155175924" sldId="1922"/>
            <ac:picMk id="6" creationId="{A480F2A3-5149-5A5D-A515-29CCEA19C55D}"/>
          </ac:picMkLst>
        </pc:picChg>
      </pc:sldChg>
      <pc:sldChg chg="addSp delSp modSp mod">
        <pc:chgData name="Yoel Kortick" userId="167978f5-7f40-4909-85d5-d4149554ad4e" providerId="ADAL" clId="{21DD1628-426D-4729-9075-73CF75C38A13}" dt="2024-01-03T09:31:29.966" v="9094"/>
        <pc:sldMkLst>
          <pc:docMk/>
          <pc:sldMk cId="1969600818" sldId="1926"/>
        </pc:sldMkLst>
        <pc:spChg chg="mod">
          <ac:chgData name="Yoel Kortick" userId="167978f5-7f40-4909-85d5-d4149554ad4e" providerId="ADAL" clId="{21DD1628-426D-4729-9075-73CF75C38A13}" dt="2024-01-03T08:15:18.343" v="6646"/>
          <ac:spMkLst>
            <pc:docMk/>
            <pc:sldMk cId="1969600818" sldId="1926"/>
            <ac:spMk id="3" creationId="{4FC18B40-6547-41EC-8A0E-1C8F40E0A42F}"/>
          </ac:spMkLst>
        </pc:spChg>
        <pc:spChg chg="add mod">
          <ac:chgData name="Yoel Kortick" userId="167978f5-7f40-4909-85d5-d4149554ad4e" providerId="ADAL" clId="{21DD1628-426D-4729-9075-73CF75C38A13}" dt="2024-01-03T09:31:29.966" v="9094"/>
          <ac:spMkLst>
            <pc:docMk/>
            <pc:sldMk cId="1969600818" sldId="1926"/>
            <ac:spMk id="5" creationId="{CFAEB691-0E4B-374A-74B8-C12642762F59}"/>
          </ac:spMkLst>
        </pc:spChg>
        <pc:spChg chg="add mod">
          <ac:chgData name="Yoel Kortick" userId="167978f5-7f40-4909-85d5-d4149554ad4e" providerId="ADAL" clId="{21DD1628-426D-4729-9075-73CF75C38A13}" dt="2024-01-03T07:55:01.335" v="6323" actId="14100"/>
          <ac:spMkLst>
            <pc:docMk/>
            <pc:sldMk cId="1969600818" sldId="1926"/>
            <ac:spMk id="7" creationId="{7201FB88-4B40-9EC9-494E-3A5C7F81B7ED}"/>
          </ac:spMkLst>
        </pc:spChg>
        <pc:spChg chg="del">
          <ac:chgData name="Yoel Kortick" userId="167978f5-7f40-4909-85d5-d4149554ad4e" providerId="ADAL" clId="{21DD1628-426D-4729-9075-73CF75C38A13}" dt="2024-01-03T07:53:48.935" v="6290" actId="478"/>
          <ac:spMkLst>
            <pc:docMk/>
            <pc:sldMk cId="1969600818" sldId="1926"/>
            <ac:spMk id="8" creationId="{375A2D0F-B8C5-AC95-69BB-D7CE05010BDE}"/>
          </ac:spMkLst>
        </pc:spChg>
        <pc:spChg chg="del">
          <ac:chgData name="Yoel Kortick" userId="167978f5-7f40-4909-85d5-d4149554ad4e" providerId="ADAL" clId="{21DD1628-426D-4729-9075-73CF75C38A13}" dt="2024-01-03T07:53:52.433" v="6291" actId="478"/>
          <ac:spMkLst>
            <pc:docMk/>
            <pc:sldMk cId="1969600818" sldId="1926"/>
            <ac:spMk id="9" creationId="{8F29BE01-4E95-6027-5536-08841D536DE3}"/>
          </ac:spMkLst>
        </pc:spChg>
        <pc:spChg chg="mod">
          <ac:chgData name="Yoel Kortick" userId="167978f5-7f40-4909-85d5-d4149554ad4e" providerId="ADAL" clId="{21DD1628-426D-4729-9075-73CF75C38A13}" dt="2024-01-03T09:31:29.966" v="9094"/>
          <ac:spMkLst>
            <pc:docMk/>
            <pc:sldMk cId="1969600818" sldId="1926"/>
            <ac:spMk id="10" creationId="{19E9D55E-0049-4072-9DC2-48193A586191}"/>
          </ac:spMkLst>
        </pc:spChg>
        <pc:spChg chg="del">
          <ac:chgData name="Yoel Kortick" userId="167978f5-7f40-4909-85d5-d4149554ad4e" providerId="ADAL" clId="{21DD1628-426D-4729-9075-73CF75C38A13}" dt="2024-01-03T07:53:53.614" v="6292" actId="478"/>
          <ac:spMkLst>
            <pc:docMk/>
            <pc:sldMk cId="1969600818" sldId="1926"/>
            <ac:spMk id="11" creationId="{4EED4CC4-255B-4619-BC65-8C5F38B3930E}"/>
          </ac:spMkLst>
        </pc:spChg>
        <pc:spChg chg="add mod">
          <ac:chgData name="Yoel Kortick" userId="167978f5-7f40-4909-85d5-d4149554ad4e" providerId="ADAL" clId="{21DD1628-426D-4729-9075-73CF75C38A13}" dt="2024-01-03T07:55:07.130" v="6349" actId="1036"/>
          <ac:spMkLst>
            <pc:docMk/>
            <pc:sldMk cId="1969600818" sldId="1926"/>
            <ac:spMk id="14" creationId="{71932DB8-B00B-3768-4124-7749E0D393E5}"/>
          </ac:spMkLst>
        </pc:spChg>
        <pc:picChg chg="add mod">
          <ac:chgData name="Yoel Kortick" userId="167978f5-7f40-4909-85d5-d4149554ad4e" providerId="ADAL" clId="{21DD1628-426D-4729-9075-73CF75C38A13}" dt="2024-01-03T07:55:10.803" v="6350" actId="208"/>
          <ac:picMkLst>
            <pc:docMk/>
            <pc:sldMk cId="1969600818" sldId="1926"/>
            <ac:picMk id="4" creationId="{E3D26327-8A3A-9872-9908-5A625CCB3700}"/>
          </ac:picMkLst>
        </pc:picChg>
        <pc:picChg chg="del mod">
          <ac:chgData name="Yoel Kortick" userId="167978f5-7f40-4909-85d5-d4149554ad4e" providerId="ADAL" clId="{21DD1628-426D-4729-9075-73CF75C38A13}" dt="2024-01-03T07:52:08.161" v="6226" actId="478"/>
          <ac:picMkLst>
            <pc:docMk/>
            <pc:sldMk cId="1969600818" sldId="1926"/>
            <ac:picMk id="6" creationId="{B596A2F2-C7A6-E3C6-E50E-5538B11C89BE}"/>
          </ac:picMkLst>
        </pc:picChg>
        <pc:picChg chg="add mod">
          <ac:chgData name="Yoel Kortick" userId="167978f5-7f40-4909-85d5-d4149554ad4e" providerId="ADAL" clId="{21DD1628-426D-4729-9075-73CF75C38A13}" dt="2024-01-03T07:55:17.134" v="6353" actId="208"/>
          <ac:picMkLst>
            <pc:docMk/>
            <pc:sldMk cId="1969600818" sldId="1926"/>
            <ac:picMk id="13" creationId="{DEA142B7-444C-436D-4CD4-B8E46CDBD9C6}"/>
          </ac:picMkLst>
        </pc:picChg>
      </pc:sldChg>
      <pc:sldChg chg="modSp mod">
        <pc:chgData name="Yoel Kortick" userId="167978f5-7f40-4909-85d5-d4149554ad4e" providerId="ADAL" clId="{21DD1628-426D-4729-9075-73CF75C38A13}" dt="2024-01-03T06:40:15.888" v="4599" actId="14100"/>
        <pc:sldMkLst>
          <pc:docMk/>
          <pc:sldMk cId="732818305" sldId="1935"/>
        </pc:sldMkLst>
        <pc:spChg chg="mod">
          <ac:chgData name="Yoel Kortick" userId="167978f5-7f40-4909-85d5-d4149554ad4e" providerId="ADAL" clId="{21DD1628-426D-4729-9075-73CF75C38A13}" dt="2024-01-03T06:40:15.888" v="4599" actId="14100"/>
          <ac:spMkLst>
            <pc:docMk/>
            <pc:sldMk cId="732818305" sldId="1935"/>
            <ac:spMk id="3" creationId="{440E2C51-CB70-4EE1-8E6B-DADCB74DEC44}"/>
          </ac:spMkLst>
        </pc:spChg>
      </pc:sldChg>
      <pc:sldChg chg="modSp">
        <pc:chgData name="Yoel Kortick" userId="167978f5-7f40-4909-85d5-d4149554ad4e" providerId="ADAL" clId="{21DD1628-426D-4729-9075-73CF75C38A13}" dt="2024-01-03T08:15:18.343" v="6646"/>
        <pc:sldMkLst>
          <pc:docMk/>
          <pc:sldMk cId="947444753" sldId="1936"/>
        </pc:sldMkLst>
        <pc:spChg chg="mod">
          <ac:chgData name="Yoel Kortick" userId="167978f5-7f40-4909-85d5-d4149554ad4e" providerId="ADAL" clId="{21DD1628-426D-4729-9075-73CF75C38A13}" dt="2024-01-03T08:15:18.343" v="6646"/>
          <ac:spMkLst>
            <pc:docMk/>
            <pc:sldMk cId="947444753" sldId="1936"/>
            <ac:spMk id="3" creationId="{440E2C51-CB70-4EE1-8E6B-DADCB74DEC44}"/>
          </ac:spMkLst>
        </pc:spChg>
      </pc:sldChg>
      <pc:sldChg chg="delSp modSp mod ord">
        <pc:chgData name="Yoel Kortick" userId="167978f5-7f40-4909-85d5-d4149554ad4e" providerId="ADAL" clId="{21DD1628-426D-4729-9075-73CF75C38A13}" dt="2024-01-03T09:44:19.550" v="9631" actId="20577"/>
        <pc:sldMkLst>
          <pc:docMk/>
          <pc:sldMk cId="4076534036" sldId="1939"/>
        </pc:sldMkLst>
        <pc:spChg chg="mod">
          <ac:chgData name="Yoel Kortick" userId="167978f5-7f40-4909-85d5-d4149554ad4e" providerId="ADAL" clId="{21DD1628-426D-4729-9075-73CF75C38A13}" dt="2024-01-03T08:15:18.343" v="6646"/>
          <ac:spMkLst>
            <pc:docMk/>
            <pc:sldMk cId="4076534036" sldId="1939"/>
            <ac:spMk id="3" creationId="{4FC18B40-6547-41EC-8A0E-1C8F40E0A42F}"/>
          </ac:spMkLst>
        </pc:spChg>
        <pc:spChg chg="mod">
          <ac:chgData name="Yoel Kortick" userId="167978f5-7f40-4909-85d5-d4149554ad4e" providerId="ADAL" clId="{21DD1628-426D-4729-9075-73CF75C38A13}" dt="2024-01-03T09:44:19.550" v="9631" actId="20577"/>
          <ac:spMkLst>
            <pc:docMk/>
            <pc:sldMk cId="4076534036" sldId="1939"/>
            <ac:spMk id="10" creationId="{19E9D55E-0049-4072-9DC2-48193A586191}"/>
          </ac:spMkLst>
        </pc:spChg>
        <pc:picChg chg="del">
          <ac:chgData name="Yoel Kortick" userId="167978f5-7f40-4909-85d5-d4149554ad4e" providerId="ADAL" clId="{21DD1628-426D-4729-9075-73CF75C38A13}" dt="2024-01-03T07:23:33.989" v="5736" actId="478"/>
          <ac:picMkLst>
            <pc:docMk/>
            <pc:sldMk cId="4076534036" sldId="1939"/>
            <ac:picMk id="4" creationId="{F939997C-7D2F-B801-7230-318442B3A937}"/>
          </ac:picMkLst>
        </pc:picChg>
      </pc:sldChg>
      <pc:sldChg chg="addSp delSp modSp mod">
        <pc:chgData name="Yoel Kortick" userId="167978f5-7f40-4909-85d5-d4149554ad4e" providerId="ADAL" clId="{21DD1628-426D-4729-9075-73CF75C38A13}" dt="2024-01-03T08:15:18.343" v="6646"/>
        <pc:sldMkLst>
          <pc:docMk/>
          <pc:sldMk cId="659316361" sldId="1976"/>
        </pc:sldMkLst>
        <pc:spChg chg="mod">
          <ac:chgData name="Yoel Kortick" userId="167978f5-7f40-4909-85d5-d4149554ad4e" providerId="ADAL" clId="{21DD1628-426D-4729-9075-73CF75C38A13}" dt="2024-01-03T08:15:18.343" v="6646"/>
          <ac:spMkLst>
            <pc:docMk/>
            <pc:sldMk cId="659316361" sldId="1976"/>
            <ac:spMk id="3" creationId="{4FC18B40-6547-41EC-8A0E-1C8F40E0A42F}"/>
          </ac:spMkLst>
        </pc:spChg>
        <pc:spChg chg="mod">
          <ac:chgData name="Yoel Kortick" userId="167978f5-7f40-4909-85d5-d4149554ad4e" providerId="ADAL" clId="{21DD1628-426D-4729-9075-73CF75C38A13}" dt="2024-01-03T07:58:46.734" v="6434" actId="14100"/>
          <ac:spMkLst>
            <pc:docMk/>
            <pc:sldMk cId="659316361" sldId="1976"/>
            <ac:spMk id="5" creationId="{3DD46861-DF7A-2403-0037-920041155781}"/>
          </ac:spMkLst>
        </pc:spChg>
        <pc:spChg chg="mod">
          <ac:chgData name="Yoel Kortick" userId="167978f5-7f40-4909-85d5-d4149554ad4e" providerId="ADAL" clId="{21DD1628-426D-4729-9075-73CF75C38A13}" dt="2024-01-03T07:58:50.483" v="6435" actId="1076"/>
          <ac:spMkLst>
            <pc:docMk/>
            <pc:sldMk cId="659316361" sldId="1976"/>
            <ac:spMk id="7" creationId="{3FBD1505-52D3-1582-8A8D-2CDCE0840E90}"/>
          </ac:spMkLst>
        </pc:spChg>
        <pc:spChg chg="mod">
          <ac:chgData name="Yoel Kortick" userId="167978f5-7f40-4909-85d5-d4149554ad4e" providerId="ADAL" clId="{21DD1628-426D-4729-9075-73CF75C38A13}" dt="2024-01-03T07:56:19.851" v="6429" actId="33524"/>
          <ac:spMkLst>
            <pc:docMk/>
            <pc:sldMk cId="659316361" sldId="1976"/>
            <ac:spMk id="16" creationId="{B2EAFB0F-283B-6DD5-8EF5-A3939B56B78E}"/>
          </ac:spMkLst>
        </pc:spChg>
        <pc:picChg chg="add mod ord">
          <ac:chgData name="Yoel Kortick" userId="167978f5-7f40-4909-85d5-d4149554ad4e" providerId="ADAL" clId="{21DD1628-426D-4729-9075-73CF75C38A13}" dt="2024-01-03T07:58:40.993" v="6432" actId="167"/>
          <ac:picMkLst>
            <pc:docMk/>
            <pc:sldMk cId="659316361" sldId="1976"/>
            <ac:picMk id="4" creationId="{4F4D314D-F1C0-EFA3-1917-D5B610BA5722}"/>
          </ac:picMkLst>
        </pc:picChg>
        <pc:picChg chg="del">
          <ac:chgData name="Yoel Kortick" userId="167978f5-7f40-4909-85d5-d4149554ad4e" providerId="ADAL" clId="{21DD1628-426D-4729-9075-73CF75C38A13}" dt="2024-01-03T07:56:16.284" v="6428" actId="478"/>
          <ac:picMkLst>
            <pc:docMk/>
            <pc:sldMk cId="659316361" sldId="1976"/>
            <ac:picMk id="6" creationId="{26476C19-A02D-A0A6-B9F7-7D77F74ACE9C}"/>
          </ac:picMkLst>
        </pc:picChg>
      </pc:sldChg>
      <pc:sldChg chg="modSp">
        <pc:chgData name="Yoel Kortick" userId="167978f5-7f40-4909-85d5-d4149554ad4e" providerId="ADAL" clId="{21DD1628-426D-4729-9075-73CF75C38A13}" dt="2024-01-03T08:19:38.307" v="6657"/>
        <pc:sldMkLst>
          <pc:docMk/>
          <pc:sldMk cId="529348470" sldId="1995"/>
        </pc:sldMkLst>
        <pc:spChg chg="mod">
          <ac:chgData name="Yoel Kortick" userId="167978f5-7f40-4909-85d5-d4149554ad4e" providerId="ADAL" clId="{21DD1628-426D-4729-9075-73CF75C38A13}" dt="2024-01-03T08:19:38.307" v="6657"/>
          <ac:spMkLst>
            <pc:docMk/>
            <pc:sldMk cId="529348470" sldId="1995"/>
            <ac:spMk id="3" creationId="{440E2C51-CB70-4EE1-8E6B-DADCB74DEC44}"/>
          </ac:spMkLst>
        </pc:spChg>
      </pc:sldChg>
      <pc:sldChg chg="delSp modSp mod">
        <pc:chgData name="Yoel Kortick" userId="167978f5-7f40-4909-85d5-d4149554ad4e" providerId="ADAL" clId="{21DD1628-426D-4729-9075-73CF75C38A13}" dt="2024-01-03T09:31:29.966" v="9094"/>
        <pc:sldMkLst>
          <pc:docMk/>
          <pc:sldMk cId="2945707853" sldId="1996"/>
        </pc:sldMkLst>
        <pc:spChg chg="mod">
          <ac:chgData name="Yoel Kortick" userId="167978f5-7f40-4909-85d5-d4149554ad4e" providerId="ADAL" clId="{21DD1628-426D-4729-9075-73CF75C38A13}" dt="2024-01-03T08:19:38.307" v="6657"/>
          <ac:spMkLst>
            <pc:docMk/>
            <pc:sldMk cId="2945707853" sldId="1996"/>
            <ac:spMk id="3" creationId="{4FC18B40-6547-41EC-8A0E-1C8F40E0A42F}"/>
          </ac:spMkLst>
        </pc:spChg>
        <pc:spChg chg="mod">
          <ac:chgData name="Yoel Kortick" userId="167978f5-7f40-4909-85d5-d4149554ad4e" providerId="ADAL" clId="{21DD1628-426D-4729-9075-73CF75C38A13}" dt="2024-01-03T09:31:29.966" v="9094"/>
          <ac:spMkLst>
            <pc:docMk/>
            <pc:sldMk cId="2945707853" sldId="1996"/>
            <ac:spMk id="10" creationId="{19E9D55E-0049-4072-9DC2-48193A586191}"/>
          </ac:spMkLst>
        </pc:spChg>
        <pc:picChg chg="del">
          <ac:chgData name="Yoel Kortick" userId="167978f5-7f40-4909-85d5-d4149554ad4e" providerId="ADAL" clId="{21DD1628-426D-4729-9075-73CF75C38A13}" dt="2024-01-03T08:19:42.375" v="6659" actId="478"/>
          <ac:picMkLst>
            <pc:docMk/>
            <pc:sldMk cId="2945707853" sldId="1996"/>
            <ac:picMk id="4" creationId="{F1B08F2C-FF0A-0B6B-F840-4EF40C17D076}"/>
          </ac:picMkLst>
        </pc:picChg>
      </pc:sldChg>
      <pc:sldChg chg="modSp mod">
        <pc:chgData name="Yoel Kortick" userId="167978f5-7f40-4909-85d5-d4149554ad4e" providerId="ADAL" clId="{21DD1628-426D-4729-9075-73CF75C38A13}" dt="2024-01-03T09:31:06.164" v="9093" actId="20577"/>
        <pc:sldMkLst>
          <pc:docMk/>
          <pc:sldMk cId="1269053929" sldId="1997"/>
        </pc:sldMkLst>
        <pc:spChg chg="mod">
          <ac:chgData name="Yoel Kortick" userId="167978f5-7f40-4909-85d5-d4149554ad4e" providerId="ADAL" clId="{21DD1628-426D-4729-9075-73CF75C38A13}" dt="2024-01-03T09:31:06.164" v="9093" actId="20577"/>
          <ac:spMkLst>
            <pc:docMk/>
            <pc:sldMk cId="1269053929" sldId="1997"/>
            <ac:spMk id="4" creationId="{2490F34D-A7E2-4EA9-8B1A-78371A1F1CD1}"/>
          </ac:spMkLst>
        </pc:spChg>
      </pc:sldChg>
      <pc:sldChg chg="delSp modSp mod">
        <pc:chgData name="Yoel Kortick" userId="167978f5-7f40-4909-85d5-d4149554ad4e" providerId="ADAL" clId="{21DD1628-426D-4729-9075-73CF75C38A13}" dt="2024-01-03T09:31:29.966" v="9094"/>
        <pc:sldMkLst>
          <pc:docMk/>
          <pc:sldMk cId="1356658148" sldId="1999"/>
        </pc:sldMkLst>
        <pc:spChg chg="del">
          <ac:chgData name="Yoel Kortick" userId="167978f5-7f40-4909-85d5-d4149554ad4e" providerId="ADAL" clId="{21DD1628-426D-4729-9075-73CF75C38A13}" dt="2024-01-02T13:23:43.450" v="609" actId="478"/>
          <ac:spMkLst>
            <pc:docMk/>
            <pc:sldMk cId="1356658148" sldId="1999"/>
            <ac:spMk id="2" creationId="{3D4AF8BD-1442-4618-6610-06F5B8E44175}"/>
          </ac:spMkLst>
        </pc:spChg>
        <pc:spChg chg="mod">
          <ac:chgData name="Yoel Kortick" userId="167978f5-7f40-4909-85d5-d4149554ad4e" providerId="ADAL" clId="{21DD1628-426D-4729-9075-73CF75C38A13}" dt="2024-01-03T06:40:30.293" v="4601"/>
          <ac:spMkLst>
            <pc:docMk/>
            <pc:sldMk cId="1356658148" sldId="1999"/>
            <ac:spMk id="3" creationId="{4FC18B40-6547-41EC-8A0E-1C8F40E0A42F}"/>
          </ac:spMkLst>
        </pc:spChg>
        <pc:spChg chg="mod">
          <ac:chgData name="Yoel Kortick" userId="167978f5-7f40-4909-85d5-d4149554ad4e" providerId="ADAL" clId="{21DD1628-426D-4729-9075-73CF75C38A13}" dt="2024-01-03T09:31:29.966" v="9094"/>
          <ac:spMkLst>
            <pc:docMk/>
            <pc:sldMk cId="1356658148" sldId="1999"/>
            <ac:spMk id="4" creationId="{2490F34D-A7E2-4EA9-8B1A-78371A1F1CD1}"/>
          </ac:spMkLst>
        </pc:spChg>
        <pc:spChg chg="del">
          <ac:chgData name="Yoel Kortick" userId="167978f5-7f40-4909-85d5-d4149554ad4e" providerId="ADAL" clId="{21DD1628-426D-4729-9075-73CF75C38A13}" dt="2024-01-02T13:23:41.918" v="607" actId="478"/>
          <ac:spMkLst>
            <pc:docMk/>
            <pc:sldMk cId="1356658148" sldId="1999"/>
            <ac:spMk id="7" creationId="{3593285D-90C0-0E29-FD44-164100EDE382}"/>
          </ac:spMkLst>
        </pc:spChg>
        <pc:picChg chg="del">
          <ac:chgData name="Yoel Kortick" userId="167978f5-7f40-4909-85d5-d4149554ad4e" providerId="ADAL" clId="{21DD1628-426D-4729-9075-73CF75C38A13}" dt="2024-01-02T13:23:40.537" v="606" actId="478"/>
          <ac:picMkLst>
            <pc:docMk/>
            <pc:sldMk cId="1356658148" sldId="1999"/>
            <ac:picMk id="8" creationId="{3DD86C47-737D-712E-7923-8A5EE0DA2E79}"/>
          </ac:picMkLst>
        </pc:picChg>
        <pc:cxnChg chg="del">
          <ac:chgData name="Yoel Kortick" userId="167978f5-7f40-4909-85d5-d4149554ad4e" providerId="ADAL" clId="{21DD1628-426D-4729-9075-73CF75C38A13}" dt="2024-01-02T13:23:42.755" v="608" actId="478"/>
          <ac:cxnSpMkLst>
            <pc:docMk/>
            <pc:sldMk cId="1356658148" sldId="1999"/>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654802575" sldId="2000"/>
        </pc:sldMkLst>
        <pc:spChg chg="mod">
          <ac:chgData name="Yoel Kortick" userId="167978f5-7f40-4909-85d5-d4149554ad4e" providerId="ADAL" clId="{21DD1628-426D-4729-9075-73CF75C38A13}" dt="2024-01-03T06:45:04.146" v="4691"/>
          <ac:spMkLst>
            <pc:docMk/>
            <pc:sldMk cId="654802575" sldId="2000"/>
            <ac:spMk id="3" creationId="{4FC18B40-6547-41EC-8A0E-1C8F40E0A42F}"/>
          </ac:spMkLst>
        </pc:spChg>
        <pc:spChg chg="mod">
          <ac:chgData name="Yoel Kortick" userId="167978f5-7f40-4909-85d5-d4149554ad4e" providerId="ADAL" clId="{21DD1628-426D-4729-9075-73CF75C38A13}" dt="2024-01-03T09:31:29.966" v="9094"/>
          <ac:spMkLst>
            <pc:docMk/>
            <pc:sldMk cId="654802575" sldId="2000"/>
            <ac:spMk id="4" creationId="{2490F34D-A7E2-4EA9-8B1A-78371A1F1CD1}"/>
          </ac:spMkLst>
        </pc:spChg>
        <pc:spChg chg="add">
          <ac:chgData name="Yoel Kortick" userId="167978f5-7f40-4909-85d5-d4149554ad4e" providerId="ADAL" clId="{21DD1628-426D-4729-9075-73CF75C38A13}" dt="2024-01-02T13:28:14.220" v="694" actId="11529"/>
          <ac:spMkLst>
            <pc:docMk/>
            <pc:sldMk cId="654802575" sldId="2000"/>
            <ac:spMk id="6" creationId="{0EAC68BD-B9F3-DF73-A361-A4287AFDD390}"/>
          </ac:spMkLst>
        </pc:spChg>
        <pc:picChg chg="add mod ord">
          <ac:chgData name="Yoel Kortick" userId="167978f5-7f40-4909-85d5-d4149554ad4e" providerId="ADAL" clId="{21DD1628-426D-4729-9075-73CF75C38A13}" dt="2024-01-02T13:28:07.150" v="693" actId="167"/>
          <ac:picMkLst>
            <pc:docMk/>
            <pc:sldMk cId="654802575" sldId="2000"/>
            <ac:picMk id="5" creationId="{94A5D637-3D59-6FA2-ACA5-7DCCE4039F40}"/>
          </ac:picMkLst>
        </pc:picChg>
        <pc:picChg chg="del">
          <ac:chgData name="Yoel Kortick" userId="167978f5-7f40-4909-85d5-d4149554ad4e" providerId="ADAL" clId="{21DD1628-426D-4729-9075-73CF75C38A13}" dt="2024-01-02T13:26:30.175" v="670" actId="478"/>
          <ac:picMkLst>
            <pc:docMk/>
            <pc:sldMk cId="654802575" sldId="2000"/>
            <ac:picMk id="10" creationId="{382E7F03-CF31-CE55-E520-145409A8D727}"/>
          </ac:picMkLst>
        </pc:picChg>
        <pc:cxnChg chg="del">
          <ac:chgData name="Yoel Kortick" userId="167978f5-7f40-4909-85d5-d4149554ad4e" providerId="ADAL" clId="{21DD1628-426D-4729-9075-73CF75C38A13}" dt="2024-01-02T13:26:30.175" v="670" actId="478"/>
          <ac:cxnSpMkLst>
            <pc:docMk/>
            <pc:sldMk cId="654802575" sldId="2000"/>
            <ac:cxnSpMk id="13" creationId="{0C3B1D19-4A57-D71B-E563-4D8626F045AC}"/>
          </ac:cxnSpMkLst>
        </pc:cxnChg>
      </pc:sldChg>
      <pc:sldChg chg="addSp delSp modSp mod">
        <pc:chgData name="Yoel Kortick" userId="167978f5-7f40-4909-85d5-d4149554ad4e" providerId="ADAL" clId="{21DD1628-426D-4729-9075-73CF75C38A13}" dt="2024-01-03T09:31:29.966" v="9094"/>
        <pc:sldMkLst>
          <pc:docMk/>
          <pc:sldMk cId="946172633" sldId="2001"/>
        </pc:sldMkLst>
        <pc:spChg chg="add mod">
          <ac:chgData name="Yoel Kortick" userId="167978f5-7f40-4909-85d5-d4149554ad4e" providerId="ADAL" clId="{21DD1628-426D-4729-9075-73CF75C38A13}" dt="2024-01-03T06:22:06.765" v="4127" actId="1076"/>
          <ac:spMkLst>
            <pc:docMk/>
            <pc:sldMk cId="946172633" sldId="2001"/>
            <ac:spMk id="2" creationId="{E0C8A633-5E00-41C2-F1A3-D6FCF18D210F}"/>
          </ac:spMkLst>
        </pc:spChg>
        <pc:spChg chg="mod">
          <ac:chgData name="Yoel Kortick" userId="167978f5-7f40-4909-85d5-d4149554ad4e" providerId="ADAL" clId="{21DD1628-426D-4729-9075-73CF75C38A13}" dt="2024-01-03T06:50:53.733" v="4849"/>
          <ac:spMkLst>
            <pc:docMk/>
            <pc:sldMk cId="946172633" sldId="2001"/>
            <ac:spMk id="3" creationId="{4FC18B40-6547-41EC-8A0E-1C8F40E0A42F}"/>
          </ac:spMkLst>
        </pc:spChg>
        <pc:spChg chg="mod">
          <ac:chgData name="Yoel Kortick" userId="167978f5-7f40-4909-85d5-d4149554ad4e" providerId="ADAL" clId="{21DD1628-426D-4729-9075-73CF75C38A13}" dt="2024-01-03T09:31:29.966" v="9094"/>
          <ac:spMkLst>
            <pc:docMk/>
            <pc:sldMk cId="946172633" sldId="2001"/>
            <ac:spMk id="4" creationId="{2490F34D-A7E2-4EA9-8B1A-78371A1F1CD1}"/>
          </ac:spMkLst>
        </pc:spChg>
        <pc:spChg chg="del">
          <ac:chgData name="Yoel Kortick" userId="167978f5-7f40-4909-85d5-d4149554ad4e" providerId="ADAL" clId="{21DD1628-426D-4729-9075-73CF75C38A13}" dt="2024-01-02T15:13:38.483" v="1580" actId="478"/>
          <ac:spMkLst>
            <pc:docMk/>
            <pc:sldMk cId="946172633" sldId="2001"/>
            <ac:spMk id="7" creationId="{6796FFAF-880B-A727-52DA-5F9FA791BF06}"/>
          </ac:spMkLst>
        </pc:spChg>
        <pc:picChg chg="del">
          <ac:chgData name="Yoel Kortick" userId="167978f5-7f40-4909-85d5-d4149554ad4e" providerId="ADAL" clId="{21DD1628-426D-4729-9075-73CF75C38A13}" dt="2024-01-02T15:13:32.014" v="1579" actId="478"/>
          <ac:picMkLst>
            <pc:docMk/>
            <pc:sldMk cId="946172633" sldId="2001"/>
            <ac:picMk id="9" creationId="{851F4F1B-01C4-126D-1FEE-D18A3E835152}"/>
          </ac:picMkLst>
        </pc:picChg>
      </pc:sldChg>
      <pc:sldChg chg="addSp delSp modSp mod">
        <pc:chgData name="Yoel Kortick" userId="167978f5-7f40-4909-85d5-d4149554ad4e" providerId="ADAL" clId="{21DD1628-426D-4729-9075-73CF75C38A13}" dt="2024-01-03T09:31:29.966" v="9094"/>
        <pc:sldMkLst>
          <pc:docMk/>
          <pc:sldMk cId="130197306" sldId="2003"/>
        </pc:sldMkLst>
        <pc:spChg chg="mod">
          <ac:chgData name="Yoel Kortick" userId="167978f5-7f40-4909-85d5-d4149554ad4e" providerId="ADAL" clId="{21DD1628-426D-4729-9075-73CF75C38A13}" dt="2024-01-03T08:19:38.307" v="6657"/>
          <ac:spMkLst>
            <pc:docMk/>
            <pc:sldMk cId="130197306" sldId="2003"/>
            <ac:spMk id="3" creationId="{4FC18B40-6547-41EC-8A0E-1C8F40E0A42F}"/>
          </ac:spMkLst>
        </pc:spChg>
        <pc:spChg chg="mod">
          <ac:chgData name="Yoel Kortick" userId="167978f5-7f40-4909-85d5-d4149554ad4e" providerId="ADAL" clId="{21DD1628-426D-4729-9075-73CF75C38A13}" dt="2024-01-03T08:33:19.875" v="7709" actId="1036"/>
          <ac:spMkLst>
            <pc:docMk/>
            <pc:sldMk cId="130197306" sldId="2003"/>
            <ac:spMk id="5" creationId="{1001C2C1-FE1E-7CD1-CE6D-19B0BB6C2DE5}"/>
          </ac:spMkLst>
        </pc:spChg>
        <pc:spChg chg="del">
          <ac:chgData name="Yoel Kortick" userId="167978f5-7f40-4909-85d5-d4149554ad4e" providerId="ADAL" clId="{21DD1628-426D-4729-9075-73CF75C38A13}" dt="2024-01-03T08:27:48.313" v="7266" actId="478"/>
          <ac:spMkLst>
            <pc:docMk/>
            <pc:sldMk cId="130197306" sldId="2003"/>
            <ac:spMk id="7" creationId="{B82B545F-1641-FAA8-1372-F082A197CDAE}"/>
          </ac:spMkLst>
        </pc:spChg>
        <pc:spChg chg="mod">
          <ac:chgData name="Yoel Kortick" userId="167978f5-7f40-4909-85d5-d4149554ad4e" providerId="ADAL" clId="{21DD1628-426D-4729-9075-73CF75C38A13}" dt="2024-01-03T09:31:29.966" v="9094"/>
          <ac:spMkLst>
            <pc:docMk/>
            <pc:sldMk cId="130197306" sldId="2003"/>
            <ac:spMk id="10" creationId="{19E9D55E-0049-4072-9DC2-48193A586191}"/>
          </ac:spMkLst>
        </pc:spChg>
        <pc:picChg chg="del">
          <ac:chgData name="Yoel Kortick" userId="167978f5-7f40-4909-85d5-d4149554ad4e" providerId="ADAL" clId="{21DD1628-426D-4729-9075-73CF75C38A13}" dt="2024-01-03T08:30:28.583" v="7544" actId="478"/>
          <ac:picMkLst>
            <pc:docMk/>
            <pc:sldMk cId="130197306" sldId="2003"/>
            <ac:picMk id="4" creationId="{3B6D09D2-911C-7E91-FE1A-4A65FD5868AB}"/>
          </ac:picMkLst>
        </pc:picChg>
        <pc:picChg chg="del">
          <ac:chgData name="Yoel Kortick" userId="167978f5-7f40-4909-85d5-d4149554ad4e" providerId="ADAL" clId="{21DD1628-426D-4729-9075-73CF75C38A13}" dt="2024-01-03T08:27:46.852" v="7265" actId="478"/>
          <ac:picMkLst>
            <pc:docMk/>
            <pc:sldMk cId="130197306" sldId="2003"/>
            <ac:picMk id="6" creationId="{29790BE3-2AFD-9316-D4E2-1BB73C0C0DE7}"/>
          </ac:picMkLst>
        </pc:picChg>
        <pc:picChg chg="add mod ord">
          <ac:chgData name="Yoel Kortick" userId="167978f5-7f40-4909-85d5-d4149554ad4e" providerId="ADAL" clId="{21DD1628-426D-4729-9075-73CF75C38A13}" dt="2024-01-03T08:33:13.752" v="7705" actId="1037"/>
          <ac:picMkLst>
            <pc:docMk/>
            <pc:sldMk cId="130197306" sldId="2003"/>
            <ac:picMk id="8" creationId="{2FD75E37-D757-DDEE-10DC-51B65BB7F45F}"/>
          </ac:picMkLst>
        </pc:picChg>
      </pc:sldChg>
      <pc:sldChg chg="modSp del">
        <pc:chgData name="Yoel Kortick" userId="167978f5-7f40-4909-85d5-d4149554ad4e" providerId="ADAL" clId="{21DD1628-426D-4729-9075-73CF75C38A13}" dt="2024-01-03T08:33:37.982" v="7714" actId="47"/>
        <pc:sldMkLst>
          <pc:docMk/>
          <pc:sldMk cId="841814455" sldId="2004"/>
        </pc:sldMkLst>
        <pc:spChg chg="mod">
          <ac:chgData name="Yoel Kortick" userId="167978f5-7f40-4909-85d5-d4149554ad4e" providerId="ADAL" clId="{21DD1628-426D-4729-9075-73CF75C38A13}" dt="2024-01-03T08:19:38.307" v="6657"/>
          <ac:spMkLst>
            <pc:docMk/>
            <pc:sldMk cId="841814455" sldId="2004"/>
            <ac:spMk id="3" creationId="{4FC18B40-6547-41EC-8A0E-1C8F40E0A42F}"/>
          </ac:spMkLst>
        </pc:spChg>
      </pc:sldChg>
      <pc:sldChg chg="addSp delSp modSp mod">
        <pc:chgData name="Yoel Kortick" userId="167978f5-7f40-4909-85d5-d4149554ad4e" providerId="ADAL" clId="{21DD1628-426D-4729-9075-73CF75C38A13}" dt="2024-01-03T08:35:08.451" v="7783" actId="14100"/>
        <pc:sldMkLst>
          <pc:docMk/>
          <pc:sldMk cId="1343478844" sldId="2005"/>
        </pc:sldMkLst>
        <pc:spChg chg="mod">
          <ac:chgData name="Yoel Kortick" userId="167978f5-7f40-4909-85d5-d4149554ad4e" providerId="ADAL" clId="{21DD1628-426D-4729-9075-73CF75C38A13}" dt="2024-01-03T08:19:38.307" v="6657"/>
          <ac:spMkLst>
            <pc:docMk/>
            <pc:sldMk cId="1343478844" sldId="2005"/>
            <ac:spMk id="3" creationId="{4FC18B40-6547-41EC-8A0E-1C8F40E0A42F}"/>
          </ac:spMkLst>
        </pc:spChg>
        <pc:spChg chg="mod">
          <ac:chgData name="Yoel Kortick" userId="167978f5-7f40-4909-85d5-d4149554ad4e" providerId="ADAL" clId="{21DD1628-426D-4729-9075-73CF75C38A13}" dt="2024-01-03T08:34:18.980" v="7741" actId="14100"/>
          <ac:spMkLst>
            <pc:docMk/>
            <pc:sldMk cId="1343478844" sldId="2005"/>
            <ac:spMk id="6" creationId="{0F649E20-F0DB-7AF8-A20D-02F34E717B6C}"/>
          </ac:spMkLst>
        </pc:spChg>
        <pc:spChg chg="add mod">
          <ac:chgData name="Yoel Kortick" userId="167978f5-7f40-4909-85d5-d4149554ad4e" providerId="ADAL" clId="{21DD1628-426D-4729-9075-73CF75C38A13}" dt="2024-01-03T08:35:08.451" v="7783" actId="14100"/>
          <ac:spMkLst>
            <pc:docMk/>
            <pc:sldMk cId="1343478844" sldId="2005"/>
            <ac:spMk id="7" creationId="{4AABFF6D-E91C-9315-B714-3DF205DBF065}"/>
          </ac:spMkLst>
        </pc:spChg>
        <pc:spChg chg="mod">
          <ac:chgData name="Yoel Kortick" userId="167978f5-7f40-4909-85d5-d4149554ad4e" providerId="ADAL" clId="{21DD1628-426D-4729-9075-73CF75C38A13}" dt="2024-01-03T08:34:13.496" v="7739" actId="14100"/>
          <ac:spMkLst>
            <pc:docMk/>
            <pc:sldMk cId="1343478844" sldId="2005"/>
            <ac:spMk id="8" creationId="{6628B774-CBB1-B092-653E-96D66E6AFA5A}"/>
          </ac:spMkLst>
        </pc:spChg>
        <pc:spChg chg="mod">
          <ac:chgData name="Yoel Kortick" userId="167978f5-7f40-4909-85d5-d4149554ad4e" providerId="ADAL" clId="{21DD1628-426D-4729-9075-73CF75C38A13}" dt="2024-01-03T08:34:56.591" v="7775" actId="14100"/>
          <ac:spMkLst>
            <pc:docMk/>
            <pc:sldMk cId="1343478844" sldId="2005"/>
            <ac:spMk id="10" creationId="{19E9D55E-0049-4072-9DC2-48193A586191}"/>
          </ac:spMkLst>
        </pc:spChg>
        <pc:picChg chg="del">
          <ac:chgData name="Yoel Kortick" userId="167978f5-7f40-4909-85d5-d4149554ad4e" providerId="ADAL" clId="{21DD1628-426D-4729-9075-73CF75C38A13}" dt="2024-01-03T08:33:49.895" v="7729" actId="478"/>
          <ac:picMkLst>
            <pc:docMk/>
            <pc:sldMk cId="1343478844" sldId="2005"/>
            <ac:picMk id="4" creationId="{AB5081D8-C0F2-5E04-423C-9A5FAB470371}"/>
          </ac:picMkLst>
        </pc:picChg>
        <pc:picChg chg="add mod ord">
          <ac:chgData name="Yoel Kortick" userId="167978f5-7f40-4909-85d5-d4149554ad4e" providerId="ADAL" clId="{21DD1628-426D-4729-9075-73CF75C38A13}" dt="2024-01-03T08:34:20.835" v="7742" actId="208"/>
          <ac:picMkLst>
            <pc:docMk/>
            <pc:sldMk cId="1343478844" sldId="2005"/>
            <ac:picMk id="5" creationId="{FED361EB-DAF3-BCA2-BC06-3B6E61349A9C}"/>
          </ac:picMkLst>
        </pc:picChg>
      </pc:sldChg>
      <pc:sldChg chg="addSp delSp modSp mod">
        <pc:chgData name="Yoel Kortick" userId="167978f5-7f40-4909-85d5-d4149554ad4e" providerId="ADAL" clId="{21DD1628-426D-4729-9075-73CF75C38A13}" dt="2024-01-03T09:31:29.966" v="9094"/>
        <pc:sldMkLst>
          <pc:docMk/>
          <pc:sldMk cId="2340199546" sldId="2006"/>
        </pc:sldMkLst>
        <pc:spChg chg="mod">
          <ac:chgData name="Yoel Kortick" userId="167978f5-7f40-4909-85d5-d4149554ad4e" providerId="ADAL" clId="{21DD1628-426D-4729-9075-73CF75C38A13}" dt="2024-01-03T08:19:38.307" v="6657"/>
          <ac:spMkLst>
            <pc:docMk/>
            <pc:sldMk cId="2340199546" sldId="2006"/>
            <ac:spMk id="3" creationId="{4FC18B40-6547-41EC-8A0E-1C8F40E0A42F}"/>
          </ac:spMkLst>
        </pc:spChg>
        <pc:spChg chg="mod">
          <ac:chgData name="Yoel Kortick" userId="167978f5-7f40-4909-85d5-d4149554ad4e" providerId="ADAL" clId="{21DD1628-426D-4729-9075-73CF75C38A13}" dt="2024-01-03T08:49:23.332" v="8259" actId="14100"/>
          <ac:spMkLst>
            <pc:docMk/>
            <pc:sldMk cId="2340199546" sldId="2006"/>
            <ac:spMk id="5" creationId="{C116341A-F81D-8FDC-DCD9-B8423A27A9FA}"/>
          </ac:spMkLst>
        </pc:spChg>
        <pc:spChg chg="add mod">
          <ac:chgData name="Yoel Kortick" userId="167978f5-7f40-4909-85d5-d4149554ad4e" providerId="ADAL" clId="{21DD1628-426D-4729-9075-73CF75C38A13}" dt="2024-01-03T08:49:31.646" v="8262" actId="14100"/>
          <ac:spMkLst>
            <pc:docMk/>
            <pc:sldMk cId="2340199546" sldId="2006"/>
            <ac:spMk id="7" creationId="{C9EFF767-AF67-729A-B001-63630B294729}"/>
          </ac:spMkLst>
        </pc:spChg>
        <pc:spChg chg="add mod">
          <ac:chgData name="Yoel Kortick" userId="167978f5-7f40-4909-85d5-d4149554ad4e" providerId="ADAL" clId="{21DD1628-426D-4729-9075-73CF75C38A13}" dt="2024-01-03T08:49:37.226" v="8264" actId="14100"/>
          <ac:spMkLst>
            <pc:docMk/>
            <pc:sldMk cId="2340199546" sldId="2006"/>
            <ac:spMk id="8" creationId="{4A2646CE-98CB-B1DA-D7E1-6284193A15CA}"/>
          </ac:spMkLst>
        </pc:spChg>
        <pc:spChg chg="mod">
          <ac:chgData name="Yoel Kortick" userId="167978f5-7f40-4909-85d5-d4149554ad4e" providerId="ADAL" clId="{21DD1628-426D-4729-9075-73CF75C38A13}" dt="2024-01-03T09:31:29.966" v="9094"/>
          <ac:spMkLst>
            <pc:docMk/>
            <pc:sldMk cId="2340199546" sldId="2006"/>
            <ac:spMk id="10" creationId="{19E9D55E-0049-4072-9DC2-48193A586191}"/>
          </ac:spMkLst>
        </pc:spChg>
        <pc:picChg chg="add mod ord">
          <ac:chgData name="Yoel Kortick" userId="167978f5-7f40-4909-85d5-d4149554ad4e" providerId="ADAL" clId="{21DD1628-426D-4729-9075-73CF75C38A13}" dt="2024-01-03T08:50:13.464" v="8388" actId="208"/>
          <ac:picMkLst>
            <pc:docMk/>
            <pc:sldMk cId="2340199546" sldId="2006"/>
            <ac:picMk id="4" creationId="{A6F10C4C-1CC6-6A7C-BF4B-0092C5344E70}"/>
          </ac:picMkLst>
        </pc:picChg>
        <pc:picChg chg="del">
          <ac:chgData name="Yoel Kortick" userId="167978f5-7f40-4909-85d5-d4149554ad4e" providerId="ADAL" clId="{21DD1628-426D-4729-9075-73CF75C38A13}" dt="2024-01-03T08:49:14.722" v="8256" actId="478"/>
          <ac:picMkLst>
            <pc:docMk/>
            <pc:sldMk cId="2340199546" sldId="2006"/>
            <ac:picMk id="6" creationId="{B3D35FD9-ADFA-5BB8-3FD5-0330C34EE718}"/>
          </ac:picMkLst>
        </pc:picChg>
      </pc:sldChg>
      <pc:sldChg chg="addSp delSp modSp mod">
        <pc:chgData name="Yoel Kortick" userId="167978f5-7f40-4909-85d5-d4149554ad4e" providerId="ADAL" clId="{21DD1628-426D-4729-9075-73CF75C38A13}" dt="2024-01-03T09:31:29.966" v="9094"/>
        <pc:sldMkLst>
          <pc:docMk/>
          <pc:sldMk cId="3471335470" sldId="2007"/>
        </pc:sldMkLst>
        <pc:spChg chg="mod">
          <ac:chgData name="Yoel Kortick" userId="167978f5-7f40-4909-85d5-d4149554ad4e" providerId="ADAL" clId="{21DD1628-426D-4729-9075-73CF75C38A13}" dt="2024-01-03T08:19:38.307" v="6657"/>
          <ac:spMkLst>
            <pc:docMk/>
            <pc:sldMk cId="3471335470" sldId="2007"/>
            <ac:spMk id="3" creationId="{4FC18B40-6547-41EC-8A0E-1C8F40E0A42F}"/>
          </ac:spMkLst>
        </pc:spChg>
        <pc:spChg chg="mod">
          <ac:chgData name="Yoel Kortick" userId="167978f5-7f40-4909-85d5-d4149554ad4e" providerId="ADAL" clId="{21DD1628-426D-4729-9075-73CF75C38A13}" dt="2024-01-03T09:06:09.732" v="8574" actId="14100"/>
          <ac:spMkLst>
            <pc:docMk/>
            <pc:sldMk cId="3471335470" sldId="2007"/>
            <ac:spMk id="5" creationId="{C116341A-F81D-8FDC-DCD9-B8423A27A9FA}"/>
          </ac:spMkLst>
        </pc:spChg>
        <pc:spChg chg="add mod">
          <ac:chgData name="Yoel Kortick" userId="167978f5-7f40-4909-85d5-d4149554ad4e" providerId="ADAL" clId="{21DD1628-426D-4729-9075-73CF75C38A13}" dt="2024-01-03T09:06:56.388" v="8633" actId="27636"/>
          <ac:spMkLst>
            <pc:docMk/>
            <pc:sldMk cId="3471335470" sldId="2007"/>
            <ac:spMk id="7" creationId="{489DD23A-1C66-1BCF-B2E0-C043F362D7F1}"/>
          </ac:spMkLst>
        </pc:spChg>
        <pc:spChg chg="mod">
          <ac:chgData name="Yoel Kortick" userId="167978f5-7f40-4909-85d5-d4149554ad4e" providerId="ADAL" clId="{21DD1628-426D-4729-9075-73CF75C38A13}" dt="2024-01-03T09:31:29.966" v="9094"/>
          <ac:spMkLst>
            <pc:docMk/>
            <pc:sldMk cId="3471335470" sldId="2007"/>
            <ac:spMk id="10" creationId="{19E9D55E-0049-4072-9DC2-48193A586191}"/>
          </ac:spMkLst>
        </pc:spChg>
        <pc:spChg chg="add mod">
          <ac:chgData name="Yoel Kortick" userId="167978f5-7f40-4909-85d5-d4149554ad4e" providerId="ADAL" clId="{21DD1628-426D-4729-9075-73CF75C38A13}" dt="2024-01-03T09:10:39.102" v="8658"/>
          <ac:spMkLst>
            <pc:docMk/>
            <pc:sldMk cId="3471335470" sldId="2007"/>
            <ac:spMk id="13" creationId="{CB1725A4-9870-D4C2-5190-F64B3A6434E3}"/>
          </ac:spMkLst>
        </pc:spChg>
        <pc:picChg chg="del">
          <ac:chgData name="Yoel Kortick" userId="167978f5-7f40-4909-85d5-d4149554ad4e" providerId="ADAL" clId="{21DD1628-426D-4729-9075-73CF75C38A13}" dt="2024-01-03T09:05:35.018" v="8560" actId="478"/>
          <ac:picMkLst>
            <pc:docMk/>
            <pc:sldMk cId="3471335470" sldId="2007"/>
            <ac:picMk id="4" creationId="{D1DD0133-EECE-BF4D-D8F6-2A4CD61A5130}"/>
          </ac:picMkLst>
        </pc:picChg>
        <pc:picChg chg="add mod ord">
          <ac:chgData name="Yoel Kortick" userId="167978f5-7f40-4909-85d5-d4149554ad4e" providerId="ADAL" clId="{21DD1628-426D-4729-9075-73CF75C38A13}" dt="2024-01-03T09:06:30.333" v="8584" actId="208"/>
          <ac:picMkLst>
            <pc:docMk/>
            <pc:sldMk cId="3471335470" sldId="2007"/>
            <ac:picMk id="6" creationId="{385C46E8-7A7F-00CA-56F5-64A18EBF00B5}"/>
          </ac:picMkLst>
        </pc:picChg>
        <pc:cxnChg chg="add mod">
          <ac:chgData name="Yoel Kortick" userId="167978f5-7f40-4909-85d5-d4149554ad4e" providerId="ADAL" clId="{21DD1628-426D-4729-9075-73CF75C38A13}" dt="2024-01-03T09:07:11.821" v="8636"/>
          <ac:cxnSpMkLst>
            <pc:docMk/>
            <pc:sldMk cId="3471335470" sldId="2007"/>
            <ac:cxnSpMk id="9" creationId="{C699A8E3-3AA6-9559-9156-45345D0E8B3A}"/>
          </ac:cxnSpMkLst>
        </pc:cxnChg>
        <pc:cxnChg chg="add">
          <ac:chgData name="Yoel Kortick" userId="167978f5-7f40-4909-85d5-d4149554ad4e" providerId="ADAL" clId="{21DD1628-426D-4729-9075-73CF75C38A13}" dt="2024-01-03T09:07:18.711" v="8637" actId="11529"/>
          <ac:cxnSpMkLst>
            <pc:docMk/>
            <pc:sldMk cId="3471335470" sldId="2007"/>
            <ac:cxnSpMk id="12" creationId="{1C2A6DE1-8D4B-62B2-7C93-E9F3169C1FEA}"/>
          </ac:cxnSpMkLst>
        </pc:cxnChg>
      </pc:sldChg>
      <pc:sldChg chg="addSp delSp modSp mod">
        <pc:chgData name="Yoel Kortick" userId="167978f5-7f40-4909-85d5-d4149554ad4e" providerId="ADAL" clId="{21DD1628-426D-4729-9075-73CF75C38A13}" dt="2024-01-03T09:13:10.959" v="8705" actId="14100"/>
        <pc:sldMkLst>
          <pc:docMk/>
          <pc:sldMk cId="4253246006" sldId="2008"/>
        </pc:sldMkLst>
        <pc:spChg chg="mod">
          <ac:chgData name="Yoel Kortick" userId="167978f5-7f40-4909-85d5-d4149554ad4e" providerId="ADAL" clId="{21DD1628-426D-4729-9075-73CF75C38A13}" dt="2024-01-03T08:19:38.307" v="6657"/>
          <ac:spMkLst>
            <pc:docMk/>
            <pc:sldMk cId="4253246006" sldId="2008"/>
            <ac:spMk id="3" creationId="{4FC18B40-6547-41EC-8A0E-1C8F40E0A42F}"/>
          </ac:spMkLst>
        </pc:spChg>
        <pc:spChg chg="add del mod">
          <ac:chgData name="Yoel Kortick" userId="167978f5-7f40-4909-85d5-d4149554ad4e" providerId="ADAL" clId="{21DD1628-426D-4729-9075-73CF75C38A13}" dt="2024-01-03T09:11:34.954" v="8686" actId="478"/>
          <ac:spMkLst>
            <pc:docMk/>
            <pc:sldMk cId="4253246006" sldId="2008"/>
            <ac:spMk id="6" creationId="{AA700400-FA18-EED6-7679-5851DB57C173}"/>
          </ac:spMkLst>
        </pc:spChg>
        <pc:spChg chg="add mod">
          <ac:chgData name="Yoel Kortick" userId="167978f5-7f40-4909-85d5-d4149554ad4e" providerId="ADAL" clId="{21DD1628-426D-4729-9075-73CF75C38A13}" dt="2024-01-03T09:12:43.641" v="8699" actId="1036"/>
          <ac:spMkLst>
            <pc:docMk/>
            <pc:sldMk cId="4253246006" sldId="2008"/>
            <ac:spMk id="8" creationId="{6864425F-0746-39EE-1390-5AC85046295C}"/>
          </ac:spMkLst>
        </pc:spChg>
        <pc:spChg chg="add mod">
          <ac:chgData name="Yoel Kortick" userId="167978f5-7f40-4909-85d5-d4149554ad4e" providerId="ADAL" clId="{21DD1628-426D-4729-9075-73CF75C38A13}" dt="2024-01-03T09:12:48.985" v="8700" actId="14100"/>
          <ac:spMkLst>
            <pc:docMk/>
            <pc:sldMk cId="4253246006" sldId="2008"/>
            <ac:spMk id="9" creationId="{86F00D6D-C8EB-352A-C63D-349003896878}"/>
          </ac:spMkLst>
        </pc:spChg>
        <pc:spChg chg="del mod">
          <ac:chgData name="Yoel Kortick" userId="167978f5-7f40-4909-85d5-d4149554ad4e" providerId="ADAL" clId="{21DD1628-426D-4729-9075-73CF75C38A13}" dt="2024-01-03T09:11:32.234" v="8685" actId="478"/>
          <ac:spMkLst>
            <pc:docMk/>
            <pc:sldMk cId="4253246006" sldId="2008"/>
            <ac:spMk id="10" creationId="{19E9D55E-0049-4072-9DC2-48193A586191}"/>
          </ac:spMkLst>
        </pc:spChg>
        <pc:spChg chg="add mod">
          <ac:chgData name="Yoel Kortick" userId="167978f5-7f40-4909-85d5-d4149554ad4e" providerId="ADAL" clId="{21DD1628-426D-4729-9075-73CF75C38A13}" dt="2024-01-03T09:12:56.478" v="8702" actId="1076"/>
          <ac:spMkLst>
            <pc:docMk/>
            <pc:sldMk cId="4253246006" sldId="2008"/>
            <ac:spMk id="11" creationId="{5731C00D-3F32-13BA-61CA-FA9CE0663514}"/>
          </ac:spMkLst>
        </pc:spChg>
        <pc:spChg chg="add mod">
          <ac:chgData name="Yoel Kortick" userId="167978f5-7f40-4909-85d5-d4149554ad4e" providerId="ADAL" clId="{21DD1628-426D-4729-9075-73CF75C38A13}" dt="2024-01-03T09:13:04.395" v="8704" actId="1035"/>
          <ac:spMkLst>
            <pc:docMk/>
            <pc:sldMk cId="4253246006" sldId="2008"/>
            <ac:spMk id="12" creationId="{441E211D-3190-0F44-5C7C-FECB1E09E841}"/>
          </ac:spMkLst>
        </pc:spChg>
        <pc:spChg chg="add mod">
          <ac:chgData name="Yoel Kortick" userId="167978f5-7f40-4909-85d5-d4149554ad4e" providerId="ADAL" clId="{21DD1628-426D-4729-9075-73CF75C38A13}" dt="2024-01-03T09:13:10.959" v="8705" actId="14100"/>
          <ac:spMkLst>
            <pc:docMk/>
            <pc:sldMk cId="4253246006" sldId="2008"/>
            <ac:spMk id="13" creationId="{3C7C743E-C421-3E9C-B178-D839F95BAE52}"/>
          </ac:spMkLst>
        </pc:spChg>
        <pc:spChg chg="add mod">
          <ac:chgData name="Yoel Kortick" userId="167978f5-7f40-4909-85d5-d4149554ad4e" providerId="ADAL" clId="{21DD1628-426D-4729-9075-73CF75C38A13}" dt="2024-01-03T09:12:53.007" v="8701" actId="1076"/>
          <ac:spMkLst>
            <pc:docMk/>
            <pc:sldMk cId="4253246006" sldId="2008"/>
            <ac:spMk id="15" creationId="{4B4A35DF-5B60-86E7-26C4-73F96E951DA4}"/>
          </ac:spMkLst>
        </pc:spChg>
        <pc:picChg chg="add mod ord">
          <ac:chgData name="Yoel Kortick" userId="167978f5-7f40-4909-85d5-d4149554ad4e" providerId="ADAL" clId="{21DD1628-426D-4729-9075-73CF75C38A13}" dt="2024-01-03T09:11:37.542" v="8687" actId="208"/>
          <ac:picMkLst>
            <pc:docMk/>
            <pc:sldMk cId="4253246006" sldId="2008"/>
            <ac:picMk id="4" creationId="{54F47B4C-888D-FC7F-2FFB-08E30D449FD1}"/>
          </ac:picMkLst>
        </pc:picChg>
        <pc:cxnChg chg="add mod">
          <ac:chgData name="Yoel Kortick" userId="167978f5-7f40-4909-85d5-d4149554ad4e" providerId="ADAL" clId="{21DD1628-426D-4729-9075-73CF75C38A13}" dt="2024-01-03T09:12:43.641" v="8699" actId="1036"/>
          <ac:cxnSpMkLst>
            <pc:docMk/>
            <pc:sldMk cId="4253246006" sldId="2008"/>
            <ac:cxnSpMk id="7" creationId="{35089AC7-0B90-6F00-23FE-E1543B78BDD3}"/>
          </ac:cxnSpMkLst>
        </pc:cxnChg>
        <pc:cxnChg chg="add mod">
          <ac:chgData name="Yoel Kortick" userId="167978f5-7f40-4909-85d5-d4149554ad4e" providerId="ADAL" clId="{21DD1628-426D-4729-9075-73CF75C38A13}" dt="2024-01-03T09:13:04.395" v="8704" actId="1035"/>
          <ac:cxnSpMkLst>
            <pc:docMk/>
            <pc:sldMk cId="4253246006" sldId="2008"/>
            <ac:cxnSpMk id="14" creationId="{2A8A1B71-050B-D04D-9046-B65C0C5C4576}"/>
          </ac:cxnSpMkLst>
        </pc:cxnChg>
      </pc:sldChg>
      <pc:sldChg chg="del">
        <pc:chgData name="Yoel Kortick" userId="167978f5-7f40-4909-85d5-d4149554ad4e" providerId="ADAL" clId="{21DD1628-426D-4729-9075-73CF75C38A13}" dt="2024-01-02T09:57:45.044" v="36" actId="47"/>
        <pc:sldMkLst>
          <pc:docMk/>
          <pc:sldMk cId="421026720" sldId="2009"/>
        </pc:sldMkLst>
      </pc:sldChg>
      <pc:sldChg chg="del">
        <pc:chgData name="Yoel Kortick" userId="167978f5-7f40-4909-85d5-d4149554ad4e" providerId="ADAL" clId="{21DD1628-426D-4729-9075-73CF75C38A13}" dt="2024-01-02T09:55:54.777" v="22" actId="47"/>
        <pc:sldMkLst>
          <pc:docMk/>
          <pc:sldMk cId="1354717881" sldId="2010"/>
        </pc:sldMkLst>
      </pc:sldChg>
      <pc:sldChg chg="del">
        <pc:chgData name="Yoel Kortick" userId="167978f5-7f40-4909-85d5-d4149554ad4e" providerId="ADAL" clId="{21DD1628-426D-4729-9075-73CF75C38A13}" dt="2024-01-02T09:56:00.856" v="23" actId="47"/>
        <pc:sldMkLst>
          <pc:docMk/>
          <pc:sldMk cId="2281969264" sldId="2011"/>
        </pc:sldMkLst>
      </pc:sldChg>
      <pc:sldChg chg="modSp mod">
        <pc:chgData name="Yoel Kortick" userId="167978f5-7f40-4909-85d5-d4149554ad4e" providerId="ADAL" clId="{21DD1628-426D-4729-9075-73CF75C38A13}" dt="2024-01-03T09:31:29.966" v="9094"/>
        <pc:sldMkLst>
          <pc:docMk/>
          <pc:sldMk cId="1576774115" sldId="2059"/>
        </pc:sldMkLst>
        <pc:spChg chg="mod">
          <ac:chgData name="Yoel Kortick" userId="167978f5-7f40-4909-85d5-d4149554ad4e" providerId="ADAL" clId="{21DD1628-426D-4729-9075-73CF75C38A13}" dt="2024-01-03T09:31:29.966" v="9094"/>
          <ac:spMkLst>
            <pc:docMk/>
            <pc:sldMk cId="1576774115" sldId="2059"/>
            <ac:spMk id="4" creationId="{2490F34D-A7E2-4EA9-8B1A-78371A1F1CD1}"/>
          </ac:spMkLst>
        </pc:spChg>
      </pc:sldChg>
      <pc:sldChg chg="modSp del">
        <pc:chgData name="Yoel Kortick" userId="167978f5-7f40-4909-85d5-d4149554ad4e" providerId="ADAL" clId="{21DD1628-426D-4729-9075-73CF75C38A13}" dt="2024-01-02T09:57:46.084" v="37" actId="47"/>
        <pc:sldMkLst>
          <pc:docMk/>
          <pc:sldMk cId="1975630912" sldId="2060"/>
        </pc:sldMkLst>
        <pc:spChg chg="mod">
          <ac:chgData name="Yoel Kortick" userId="167978f5-7f40-4909-85d5-d4149554ad4e" providerId="ADAL" clId="{21DD1628-426D-4729-9075-73CF75C38A13}" dt="2024-01-02T09:53:48.514" v="5"/>
          <ac:spMkLst>
            <pc:docMk/>
            <pc:sldMk cId="1975630912" sldId="2060"/>
            <ac:spMk id="4" creationId="{2490F34D-A7E2-4EA9-8B1A-78371A1F1CD1}"/>
          </ac:spMkLst>
        </pc:spChg>
      </pc:sldChg>
      <pc:sldChg chg="addSp delSp modSp mod">
        <pc:chgData name="Yoel Kortick" userId="167978f5-7f40-4909-85d5-d4149554ad4e" providerId="ADAL" clId="{21DD1628-426D-4729-9075-73CF75C38A13}" dt="2024-01-03T09:31:29.966" v="9094"/>
        <pc:sldMkLst>
          <pc:docMk/>
          <pc:sldMk cId="1552220131" sldId="2061"/>
        </pc:sldMkLst>
        <pc:spChg chg="add mod">
          <ac:chgData name="Yoel Kortick" userId="167978f5-7f40-4909-85d5-d4149554ad4e" providerId="ADAL" clId="{21DD1628-426D-4729-9075-73CF75C38A13}" dt="2024-01-02T10:23:48.954" v="280" actId="1582"/>
          <ac:spMkLst>
            <pc:docMk/>
            <pc:sldMk cId="1552220131" sldId="2061"/>
            <ac:spMk id="2" creationId="{532FAD88-20A8-354E-D7B7-D20068A29158}"/>
          </ac:spMkLst>
        </pc:spChg>
        <pc:spChg chg="mod">
          <ac:chgData name="Yoel Kortick" userId="167978f5-7f40-4909-85d5-d4149554ad4e" providerId="ADAL" clId="{21DD1628-426D-4729-9075-73CF75C38A13}" dt="2024-01-02T09:53:48.514" v="5"/>
          <ac:spMkLst>
            <pc:docMk/>
            <pc:sldMk cId="1552220131" sldId="2061"/>
            <ac:spMk id="3" creationId="{4FC18B40-6547-41EC-8A0E-1C8F40E0A42F}"/>
          </ac:spMkLst>
        </pc:spChg>
        <pc:spChg chg="mod">
          <ac:chgData name="Yoel Kortick" userId="167978f5-7f40-4909-85d5-d4149554ad4e" providerId="ADAL" clId="{21DD1628-426D-4729-9075-73CF75C38A13}" dt="2024-01-03T09:31:29.966" v="9094"/>
          <ac:spMkLst>
            <pc:docMk/>
            <pc:sldMk cId="1552220131" sldId="2061"/>
            <ac:spMk id="4" creationId="{2490F34D-A7E2-4EA9-8B1A-78371A1F1CD1}"/>
          </ac:spMkLst>
        </pc:spChg>
        <pc:spChg chg="add mod">
          <ac:chgData name="Yoel Kortick" userId="167978f5-7f40-4909-85d5-d4149554ad4e" providerId="ADAL" clId="{21DD1628-426D-4729-9075-73CF75C38A13}" dt="2024-01-02T10:23:48.954" v="280" actId="1582"/>
          <ac:spMkLst>
            <pc:docMk/>
            <pc:sldMk cId="1552220131" sldId="2061"/>
            <ac:spMk id="5" creationId="{E5A33A08-60A2-D695-CF12-54BF6A834D2B}"/>
          </ac:spMkLst>
        </pc:spChg>
        <pc:spChg chg="add mod">
          <ac:chgData name="Yoel Kortick" userId="167978f5-7f40-4909-85d5-d4149554ad4e" providerId="ADAL" clId="{21DD1628-426D-4729-9075-73CF75C38A13}" dt="2024-01-02T10:23:48.954" v="280" actId="1582"/>
          <ac:spMkLst>
            <pc:docMk/>
            <pc:sldMk cId="1552220131" sldId="2061"/>
            <ac:spMk id="6" creationId="{583C0B5D-DD52-8B87-60F9-A94B281B5870}"/>
          </ac:spMkLst>
        </pc:spChg>
        <pc:spChg chg="add mod">
          <ac:chgData name="Yoel Kortick" userId="167978f5-7f40-4909-85d5-d4149554ad4e" providerId="ADAL" clId="{21DD1628-426D-4729-9075-73CF75C38A13}" dt="2024-01-02T10:23:48.954" v="280" actId="1582"/>
          <ac:spMkLst>
            <pc:docMk/>
            <pc:sldMk cId="1552220131" sldId="2061"/>
            <ac:spMk id="7" creationId="{1B406704-6B67-847B-1CB8-351E5CF2CFB7}"/>
          </ac:spMkLst>
        </pc:spChg>
        <pc:spChg chg="add mod">
          <ac:chgData name="Yoel Kortick" userId="167978f5-7f40-4909-85d5-d4149554ad4e" providerId="ADAL" clId="{21DD1628-426D-4729-9075-73CF75C38A13}" dt="2024-01-02T10:23:48.954" v="280" actId="1582"/>
          <ac:spMkLst>
            <pc:docMk/>
            <pc:sldMk cId="1552220131" sldId="2061"/>
            <ac:spMk id="8" creationId="{22F4AC0B-8A09-5DF5-67C7-35D0C4110656}"/>
          </ac:spMkLst>
        </pc:spChg>
        <pc:spChg chg="add mod">
          <ac:chgData name="Yoel Kortick" userId="167978f5-7f40-4909-85d5-d4149554ad4e" providerId="ADAL" clId="{21DD1628-426D-4729-9075-73CF75C38A13}" dt="2024-01-02T10:23:48.954" v="280" actId="1582"/>
          <ac:spMkLst>
            <pc:docMk/>
            <pc:sldMk cId="1552220131" sldId="2061"/>
            <ac:spMk id="9" creationId="{967A2158-8483-7AA7-3C23-55A9A709E3B8}"/>
          </ac:spMkLst>
        </pc:spChg>
        <pc:spChg chg="add del mod">
          <ac:chgData name="Yoel Kortick" userId="167978f5-7f40-4909-85d5-d4149554ad4e" providerId="ADAL" clId="{21DD1628-426D-4729-9075-73CF75C38A13}" dt="2024-01-02T10:37:27.143" v="282" actId="478"/>
          <ac:spMkLst>
            <pc:docMk/>
            <pc:sldMk cId="1552220131" sldId="2061"/>
            <ac:spMk id="10" creationId="{F3E2AEC8-4E7B-D521-E501-1252BCB95E89}"/>
          </ac:spMkLst>
        </pc:spChg>
        <pc:spChg chg="add del mod">
          <ac:chgData name="Yoel Kortick" userId="167978f5-7f40-4909-85d5-d4149554ad4e" providerId="ADAL" clId="{21DD1628-426D-4729-9075-73CF75C38A13}" dt="2024-01-02T10:37:34.893" v="323" actId="478"/>
          <ac:spMkLst>
            <pc:docMk/>
            <pc:sldMk cId="1552220131" sldId="2061"/>
            <ac:spMk id="11" creationId="{9474215A-5C11-97DE-77E7-486719A8E924}"/>
          </ac:spMkLst>
        </pc:spChg>
        <pc:spChg chg="add mod">
          <ac:chgData name="Yoel Kortick" userId="167978f5-7f40-4909-85d5-d4149554ad4e" providerId="ADAL" clId="{21DD1628-426D-4729-9075-73CF75C38A13}" dt="2024-01-02T10:37:56.626" v="360" actId="1076"/>
          <ac:spMkLst>
            <pc:docMk/>
            <pc:sldMk cId="1552220131" sldId="2061"/>
            <ac:spMk id="12" creationId="{770A494B-0461-3C38-F43C-6219CB63BFA9}"/>
          </ac:spMkLst>
        </pc:spChg>
        <pc:spChg chg="add del mod">
          <ac:chgData name="Yoel Kortick" userId="167978f5-7f40-4909-85d5-d4149554ad4e" providerId="ADAL" clId="{21DD1628-426D-4729-9075-73CF75C38A13}" dt="2024-01-02T10:37:49.925" v="357" actId="478"/>
          <ac:spMkLst>
            <pc:docMk/>
            <pc:sldMk cId="1552220131" sldId="2061"/>
            <ac:spMk id="13" creationId="{D6C4F0FD-FAE1-F28F-41E3-BEF7962732A4}"/>
          </ac:spMkLst>
        </pc:spChg>
        <pc:spChg chg="add del mod">
          <ac:chgData name="Yoel Kortick" userId="167978f5-7f40-4909-85d5-d4149554ad4e" providerId="ADAL" clId="{21DD1628-426D-4729-9075-73CF75C38A13}" dt="2024-01-02T10:37:51.354" v="358" actId="478"/>
          <ac:spMkLst>
            <pc:docMk/>
            <pc:sldMk cId="1552220131" sldId="2061"/>
            <ac:spMk id="14" creationId="{2B76E3F7-35DB-60DE-F06A-5AF4034578BA}"/>
          </ac:spMkLst>
        </pc:spChg>
        <pc:spChg chg="add del mod">
          <ac:chgData name="Yoel Kortick" userId="167978f5-7f40-4909-85d5-d4149554ad4e" providerId="ADAL" clId="{21DD1628-426D-4729-9075-73CF75C38A13}" dt="2024-01-02T10:37:52.436" v="359" actId="478"/>
          <ac:spMkLst>
            <pc:docMk/>
            <pc:sldMk cId="1552220131" sldId="2061"/>
            <ac:spMk id="15" creationId="{DE954761-F3EB-4FB5-6768-88F2934FB009}"/>
          </ac:spMkLst>
        </pc:spChg>
        <pc:spChg chg="add mod">
          <ac:chgData name="Yoel Kortick" userId="167978f5-7f40-4909-85d5-d4149554ad4e" providerId="ADAL" clId="{21DD1628-426D-4729-9075-73CF75C38A13}" dt="2024-01-02T10:37:31.933" v="322" actId="1037"/>
          <ac:spMkLst>
            <pc:docMk/>
            <pc:sldMk cId="1552220131" sldId="2061"/>
            <ac:spMk id="16" creationId="{A4E43DA9-1086-7F2A-8B7D-E31982447C31}"/>
          </ac:spMkLst>
        </pc:spChg>
        <pc:spChg chg="add mod">
          <ac:chgData name="Yoel Kortick" userId="167978f5-7f40-4909-85d5-d4149554ad4e" providerId="ADAL" clId="{21DD1628-426D-4729-9075-73CF75C38A13}" dt="2024-01-02T10:38:00.348" v="361" actId="1076"/>
          <ac:spMkLst>
            <pc:docMk/>
            <pc:sldMk cId="1552220131" sldId="2061"/>
            <ac:spMk id="17" creationId="{2C534911-330D-68C5-140B-9C7E4DD1469E}"/>
          </ac:spMkLst>
        </pc:spChg>
        <pc:spChg chg="add mod">
          <ac:chgData name="Yoel Kortick" userId="167978f5-7f40-4909-85d5-d4149554ad4e" providerId="ADAL" clId="{21DD1628-426D-4729-9075-73CF75C38A13}" dt="2024-01-02T10:38:12.248" v="426" actId="1037"/>
          <ac:spMkLst>
            <pc:docMk/>
            <pc:sldMk cId="1552220131" sldId="2061"/>
            <ac:spMk id="18" creationId="{C956FAFF-9505-FEE8-DCBF-48BDB01E85B2}"/>
          </ac:spMkLst>
        </pc:spChg>
        <pc:spChg chg="add mod">
          <ac:chgData name="Yoel Kortick" userId="167978f5-7f40-4909-85d5-d4149554ad4e" providerId="ADAL" clId="{21DD1628-426D-4729-9075-73CF75C38A13}" dt="2024-01-02T10:38:12.248" v="426" actId="1037"/>
          <ac:spMkLst>
            <pc:docMk/>
            <pc:sldMk cId="1552220131" sldId="2061"/>
            <ac:spMk id="19" creationId="{87C2E382-7DB5-AC1F-9106-59F1B5B053EB}"/>
          </ac:spMkLst>
        </pc:spChg>
        <pc:spChg chg="add mod">
          <ac:chgData name="Yoel Kortick" userId="167978f5-7f40-4909-85d5-d4149554ad4e" providerId="ADAL" clId="{21DD1628-426D-4729-9075-73CF75C38A13}" dt="2024-01-02T10:38:12.248" v="426" actId="1037"/>
          <ac:spMkLst>
            <pc:docMk/>
            <pc:sldMk cId="1552220131" sldId="2061"/>
            <ac:spMk id="20" creationId="{0EF2DACB-F489-C91D-65B8-C4F6F4A26934}"/>
          </ac:spMkLst>
        </pc:spChg>
      </pc:sldChg>
      <pc:sldChg chg="addSp delSp modSp mod">
        <pc:chgData name="Yoel Kortick" userId="167978f5-7f40-4909-85d5-d4149554ad4e" providerId="ADAL" clId="{21DD1628-426D-4729-9075-73CF75C38A13}" dt="2024-01-02T11:25:22.849" v="572" actId="1035"/>
        <pc:sldMkLst>
          <pc:docMk/>
          <pc:sldMk cId="3789052842" sldId="2062"/>
        </pc:sldMkLst>
        <pc:spChg chg="mod">
          <ac:chgData name="Yoel Kortick" userId="167978f5-7f40-4909-85d5-d4149554ad4e" providerId="ADAL" clId="{21DD1628-426D-4729-9075-73CF75C38A13}" dt="2024-01-02T09:53:48.514" v="5"/>
          <ac:spMkLst>
            <pc:docMk/>
            <pc:sldMk cId="3789052842" sldId="2062"/>
            <ac:spMk id="3" creationId="{4FC18B40-6547-41EC-8A0E-1C8F40E0A42F}"/>
          </ac:spMkLst>
        </pc:spChg>
        <pc:spChg chg="mod">
          <ac:chgData name="Yoel Kortick" userId="167978f5-7f40-4909-85d5-d4149554ad4e" providerId="ADAL" clId="{21DD1628-426D-4729-9075-73CF75C38A13}" dt="2024-01-02T11:25:13.699" v="569" actId="1038"/>
          <ac:spMkLst>
            <pc:docMk/>
            <pc:sldMk cId="3789052842" sldId="2062"/>
            <ac:spMk id="4" creationId="{2490F34D-A7E2-4EA9-8B1A-78371A1F1CD1}"/>
          </ac:spMkLst>
        </pc:spChg>
        <pc:spChg chg="del">
          <ac:chgData name="Yoel Kortick" userId="167978f5-7f40-4909-85d5-d4149554ad4e" providerId="ADAL" clId="{21DD1628-426D-4729-9075-73CF75C38A13}" dt="2024-01-02T11:22:28.962" v="528" actId="478"/>
          <ac:spMkLst>
            <pc:docMk/>
            <pc:sldMk cId="3789052842" sldId="2062"/>
            <ac:spMk id="6" creationId="{BE4812C6-3645-B1E9-66D3-85EF68956071}"/>
          </ac:spMkLst>
        </pc:spChg>
        <pc:spChg chg="del">
          <ac:chgData name="Yoel Kortick" userId="167978f5-7f40-4909-85d5-d4149554ad4e" providerId="ADAL" clId="{21DD1628-426D-4729-9075-73CF75C38A13}" dt="2024-01-02T11:22:30.349" v="530" actId="478"/>
          <ac:spMkLst>
            <pc:docMk/>
            <pc:sldMk cId="3789052842" sldId="2062"/>
            <ac:spMk id="8" creationId="{A8B7D853-E7D6-815E-9927-305C8DEC9799}"/>
          </ac:spMkLst>
        </pc:spChg>
        <pc:spChg chg="add mod">
          <ac:chgData name="Yoel Kortick" userId="167978f5-7f40-4909-85d5-d4149554ad4e" providerId="ADAL" clId="{21DD1628-426D-4729-9075-73CF75C38A13}" dt="2024-01-02T11:25:22.849" v="572" actId="1035"/>
          <ac:spMkLst>
            <pc:docMk/>
            <pc:sldMk cId="3789052842" sldId="2062"/>
            <ac:spMk id="10" creationId="{30D4EEFC-CFB0-809B-51B5-8DD3C9840826}"/>
          </ac:spMkLst>
        </pc:spChg>
        <pc:picChg chg="del">
          <ac:chgData name="Yoel Kortick" userId="167978f5-7f40-4909-85d5-d4149554ad4e" providerId="ADAL" clId="{21DD1628-426D-4729-9075-73CF75C38A13}" dt="2024-01-02T11:22:27.627" v="527" actId="478"/>
          <ac:picMkLst>
            <pc:docMk/>
            <pc:sldMk cId="3789052842" sldId="2062"/>
            <ac:picMk id="5" creationId="{34C3404A-E1F6-DC48-CC7D-9A1705149869}"/>
          </ac:picMkLst>
        </pc:picChg>
        <pc:picChg chg="add mod">
          <ac:chgData name="Yoel Kortick" userId="167978f5-7f40-4909-85d5-d4149554ad4e" providerId="ADAL" clId="{21DD1628-426D-4729-9075-73CF75C38A13}" dt="2024-01-02T11:25:22.849" v="572" actId="1035"/>
          <ac:picMkLst>
            <pc:docMk/>
            <pc:sldMk cId="3789052842" sldId="2062"/>
            <ac:picMk id="7" creationId="{5CF5C834-8779-FEAB-C58B-63AE454E460D}"/>
          </ac:picMkLst>
        </pc:picChg>
        <pc:cxnChg chg="del">
          <ac:chgData name="Yoel Kortick" userId="167978f5-7f40-4909-85d5-d4149554ad4e" providerId="ADAL" clId="{21DD1628-426D-4729-9075-73CF75C38A13}" dt="2024-01-02T11:22:29.679" v="529" actId="478"/>
          <ac:cxnSpMkLst>
            <pc:docMk/>
            <pc:sldMk cId="3789052842" sldId="2062"/>
            <ac:cxnSpMk id="9" creationId="{C7A8A379-C16E-B984-7DA4-8F498A643F97}"/>
          </ac:cxnSpMkLst>
        </pc:cxnChg>
      </pc:sldChg>
      <pc:sldChg chg="modSp del">
        <pc:chgData name="Yoel Kortick" userId="167978f5-7f40-4909-85d5-d4149554ad4e" providerId="ADAL" clId="{21DD1628-426D-4729-9075-73CF75C38A13}" dt="2024-01-02T13:11:56.699" v="573" actId="47"/>
        <pc:sldMkLst>
          <pc:docMk/>
          <pc:sldMk cId="1056965158" sldId="2063"/>
        </pc:sldMkLst>
        <pc:spChg chg="mod">
          <ac:chgData name="Yoel Kortick" userId="167978f5-7f40-4909-85d5-d4149554ad4e" providerId="ADAL" clId="{21DD1628-426D-4729-9075-73CF75C38A13}" dt="2024-01-02T09:53:48.514" v="5"/>
          <ac:spMkLst>
            <pc:docMk/>
            <pc:sldMk cId="1056965158" sldId="2063"/>
            <ac:spMk id="3" creationId="{4FC18B40-6547-41EC-8A0E-1C8F40E0A42F}"/>
          </ac:spMkLst>
        </pc:spChg>
      </pc:sldChg>
      <pc:sldChg chg="modSp del">
        <pc:chgData name="Yoel Kortick" userId="167978f5-7f40-4909-85d5-d4149554ad4e" providerId="ADAL" clId="{21DD1628-426D-4729-9075-73CF75C38A13}" dt="2024-01-02T13:11:58.302" v="574" actId="47"/>
        <pc:sldMkLst>
          <pc:docMk/>
          <pc:sldMk cId="3894620045" sldId="2064"/>
        </pc:sldMkLst>
        <pc:spChg chg="mod">
          <ac:chgData name="Yoel Kortick" userId="167978f5-7f40-4909-85d5-d4149554ad4e" providerId="ADAL" clId="{21DD1628-426D-4729-9075-73CF75C38A13}" dt="2024-01-02T09:53:48.514" v="5"/>
          <ac:spMkLst>
            <pc:docMk/>
            <pc:sldMk cId="3894620045" sldId="2064"/>
            <ac:spMk id="3" creationId="{4FC18B40-6547-41EC-8A0E-1C8F40E0A42F}"/>
          </ac:spMkLst>
        </pc:spChg>
      </pc:sldChg>
      <pc:sldChg chg="addSp delSp modSp mod">
        <pc:chgData name="Yoel Kortick" userId="167978f5-7f40-4909-85d5-d4149554ad4e" providerId="ADAL" clId="{21DD1628-426D-4729-9075-73CF75C38A13}" dt="2024-01-03T09:31:29.966" v="9094"/>
        <pc:sldMkLst>
          <pc:docMk/>
          <pc:sldMk cId="575754316" sldId="2065"/>
        </pc:sldMkLst>
        <pc:spChg chg="mod">
          <ac:chgData name="Yoel Kortick" userId="167978f5-7f40-4909-85d5-d4149554ad4e" providerId="ADAL" clId="{21DD1628-426D-4729-9075-73CF75C38A13}" dt="2024-01-03T06:45:04.146" v="4691"/>
          <ac:spMkLst>
            <pc:docMk/>
            <pc:sldMk cId="575754316" sldId="2065"/>
            <ac:spMk id="3" creationId="{4FC18B40-6547-41EC-8A0E-1C8F40E0A42F}"/>
          </ac:spMkLst>
        </pc:spChg>
        <pc:spChg chg="mod">
          <ac:chgData name="Yoel Kortick" userId="167978f5-7f40-4909-85d5-d4149554ad4e" providerId="ADAL" clId="{21DD1628-426D-4729-9075-73CF75C38A13}" dt="2024-01-03T09:31:29.966" v="9094"/>
          <ac:spMkLst>
            <pc:docMk/>
            <pc:sldMk cId="575754316" sldId="2065"/>
            <ac:spMk id="4" creationId="{2490F34D-A7E2-4EA9-8B1A-78371A1F1CD1}"/>
          </ac:spMkLst>
        </pc:spChg>
        <pc:spChg chg="add mod">
          <ac:chgData name="Yoel Kortick" userId="167978f5-7f40-4909-85d5-d4149554ad4e" providerId="ADAL" clId="{21DD1628-426D-4729-9075-73CF75C38A13}" dt="2024-01-02T13:32:04.148" v="749" actId="14100"/>
          <ac:spMkLst>
            <pc:docMk/>
            <pc:sldMk cId="575754316" sldId="2065"/>
            <ac:spMk id="7" creationId="{556D9C14-2F27-A136-1702-49B8E75F92D4}"/>
          </ac:spMkLst>
        </pc:spChg>
        <pc:spChg chg="add mod">
          <ac:chgData name="Yoel Kortick" userId="167978f5-7f40-4909-85d5-d4149554ad4e" providerId="ADAL" clId="{21DD1628-426D-4729-9075-73CF75C38A13}" dt="2024-01-03T05:23:05.975" v="3284" actId="207"/>
          <ac:spMkLst>
            <pc:docMk/>
            <pc:sldMk cId="575754316" sldId="2065"/>
            <ac:spMk id="8" creationId="{29508BA2-BC64-9BCB-C9CF-47261145CBB2}"/>
          </ac:spMkLst>
        </pc:spChg>
        <pc:spChg chg="mod">
          <ac:chgData name="Yoel Kortick" userId="167978f5-7f40-4909-85d5-d4149554ad4e" providerId="ADAL" clId="{21DD1628-426D-4729-9075-73CF75C38A13}" dt="2024-01-02T13:31:55.693" v="747" actId="208"/>
          <ac:spMkLst>
            <pc:docMk/>
            <pc:sldMk cId="575754316" sldId="2065"/>
            <ac:spMk id="10" creationId="{6636D1CB-A192-D450-0379-FF4CB46B5330}"/>
          </ac:spMkLst>
        </pc:spChg>
        <pc:spChg chg="add mod">
          <ac:chgData name="Yoel Kortick" userId="167978f5-7f40-4909-85d5-d4149554ad4e" providerId="ADAL" clId="{21DD1628-426D-4729-9075-73CF75C38A13}" dt="2024-01-02T13:33:47.249" v="824" actId="571"/>
          <ac:spMkLst>
            <pc:docMk/>
            <pc:sldMk cId="575754316" sldId="2065"/>
            <ac:spMk id="14" creationId="{ADE64F61-79A9-D308-F640-D42952E9073F}"/>
          </ac:spMkLst>
        </pc:spChg>
        <pc:picChg chg="add mod ord">
          <ac:chgData name="Yoel Kortick" userId="167978f5-7f40-4909-85d5-d4149554ad4e" providerId="ADAL" clId="{21DD1628-426D-4729-9075-73CF75C38A13}" dt="2024-01-03T06:42:52.209" v="4671" actId="208"/>
          <ac:picMkLst>
            <pc:docMk/>
            <pc:sldMk cId="575754316" sldId="2065"/>
            <ac:picMk id="5" creationId="{6DE754F2-CD1E-544A-DAD2-7E00A9F5722D}"/>
          </ac:picMkLst>
        </pc:picChg>
        <pc:picChg chg="del">
          <ac:chgData name="Yoel Kortick" userId="167978f5-7f40-4909-85d5-d4149554ad4e" providerId="ADAL" clId="{21DD1628-426D-4729-9075-73CF75C38A13}" dt="2024-01-02T13:29:22.720" v="695" actId="478"/>
          <ac:picMkLst>
            <pc:docMk/>
            <pc:sldMk cId="575754316" sldId="2065"/>
            <ac:picMk id="5" creationId="{8BA4C7D7-5205-8898-4F55-6263D4D70C23}"/>
          </ac:picMkLst>
        </pc:picChg>
        <pc:picChg chg="add mod ord">
          <ac:chgData name="Yoel Kortick" userId="167978f5-7f40-4909-85d5-d4149554ad4e" providerId="ADAL" clId="{21DD1628-426D-4729-9075-73CF75C38A13}" dt="2024-01-02T13:32:09.697" v="751" actId="208"/>
          <ac:picMkLst>
            <pc:docMk/>
            <pc:sldMk cId="575754316" sldId="2065"/>
            <ac:picMk id="6" creationId="{1B83A91C-2B31-B73D-784E-01EC3BD4F2DE}"/>
          </ac:picMkLst>
        </pc:picChg>
        <pc:picChg chg="add del mod">
          <ac:chgData name="Yoel Kortick" userId="167978f5-7f40-4909-85d5-d4149554ad4e" providerId="ADAL" clId="{21DD1628-426D-4729-9075-73CF75C38A13}" dt="2024-01-03T06:42:35.447" v="4647" actId="478"/>
          <ac:picMkLst>
            <pc:docMk/>
            <pc:sldMk cId="575754316" sldId="2065"/>
            <ac:picMk id="13" creationId="{4FA701B7-A9EA-3187-AD46-2FECA7E5FA69}"/>
          </ac:picMkLst>
        </pc:picChg>
        <pc:cxnChg chg="add">
          <ac:chgData name="Yoel Kortick" userId="167978f5-7f40-4909-85d5-d4149554ad4e" providerId="ADAL" clId="{21DD1628-426D-4729-9075-73CF75C38A13}" dt="2024-01-02T13:32:38.821" v="818" actId="11529"/>
          <ac:cxnSpMkLst>
            <pc:docMk/>
            <pc:sldMk cId="575754316" sldId="2065"/>
            <ac:cxnSpMk id="11" creationId="{041CDCD2-1DA4-93ED-5C6E-42C31F9F091C}"/>
          </ac:cxnSpMkLst>
        </pc:cxnChg>
      </pc:sldChg>
      <pc:sldChg chg="addSp delSp modSp mod">
        <pc:chgData name="Yoel Kortick" userId="167978f5-7f40-4909-85d5-d4149554ad4e" providerId="ADAL" clId="{21DD1628-426D-4729-9075-73CF75C38A13}" dt="2024-01-03T09:31:29.966" v="9094"/>
        <pc:sldMkLst>
          <pc:docMk/>
          <pc:sldMk cId="3866412570" sldId="2066"/>
        </pc:sldMkLst>
        <pc:spChg chg="mod">
          <ac:chgData name="Yoel Kortick" userId="167978f5-7f40-4909-85d5-d4149554ad4e" providerId="ADAL" clId="{21DD1628-426D-4729-9075-73CF75C38A13}" dt="2024-01-02T13:39:37.696" v="889" actId="14100"/>
          <ac:spMkLst>
            <pc:docMk/>
            <pc:sldMk cId="3866412570" sldId="2066"/>
            <ac:spMk id="2" creationId="{3D4AF8BD-1442-4618-6610-06F5B8E44175}"/>
          </ac:spMkLst>
        </pc:spChg>
        <pc:spChg chg="mod">
          <ac:chgData name="Yoel Kortick" userId="167978f5-7f40-4909-85d5-d4149554ad4e" providerId="ADAL" clId="{21DD1628-426D-4729-9075-73CF75C38A13}" dt="2024-01-03T06:45:04.146" v="4691"/>
          <ac:spMkLst>
            <pc:docMk/>
            <pc:sldMk cId="3866412570" sldId="2066"/>
            <ac:spMk id="3" creationId="{4FC18B40-6547-41EC-8A0E-1C8F40E0A42F}"/>
          </ac:spMkLst>
        </pc:spChg>
        <pc:spChg chg="mod">
          <ac:chgData name="Yoel Kortick" userId="167978f5-7f40-4909-85d5-d4149554ad4e" providerId="ADAL" clId="{21DD1628-426D-4729-9075-73CF75C38A13}" dt="2024-01-03T09:31:29.966" v="9094"/>
          <ac:spMkLst>
            <pc:docMk/>
            <pc:sldMk cId="3866412570" sldId="2066"/>
            <ac:spMk id="4" creationId="{2490F34D-A7E2-4EA9-8B1A-78371A1F1CD1}"/>
          </ac:spMkLst>
        </pc:spChg>
        <pc:spChg chg="del">
          <ac:chgData name="Yoel Kortick" userId="167978f5-7f40-4909-85d5-d4149554ad4e" providerId="ADAL" clId="{21DD1628-426D-4729-9075-73CF75C38A13}" dt="2024-01-02T13:38:24.823" v="863" actId="478"/>
          <ac:spMkLst>
            <pc:docMk/>
            <pc:sldMk cId="3866412570" sldId="2066"/>
            <ac:spMk id="7" creationId="{3593285D-90C0-0E29-FD44-164100EDE382}"/>
          </ac:spMkLst>
        </pc:spChg>
        <pc:spChg chg="add del mod">
          <ac:chgData name="Yoel Kortick" userId="167978f5-7f40-4909-85d5-d4149554ad4e" providerId="ADAL" clId="{21DD1628-426D-4729-9075-73CF75C38A13}" dt="2024-01-02T13:38:23.603" v="862" actId="478"/>
          <ac:spMkLst>
            <pc:docMk/>
            <pc:sldMk cId="3866412570" sldId="2066"/>
            <ac:spMk id="9" creationId="{F378708C-635E-425D-DE70-0E9A1AE3E74A}"/>
          </ac:spMkLst>
        </pc:spChg>
        <pc:spChg chg="add mod">
          <ac:chgData name="Yoel Kortick" userId="167978f5-7f40-4909-85d5-d4149554ad4e" providerId="ADAL" clId="{21DD1628-426D-4729-9075-73CF75C38A13}" dt="2024-01-02T13:39:41.382" v="893" actId="1035"/>
          <ac:spMkLst>
            <pc:docMk/>
            <pc:sldMk cId="3866412570" sldId="2066"/>
            <ac:spMk id="13" creationId="{8453F972-5439-4D98-4D98-9AEED43996EF}"/>
          </ac:spMkLst>
        </pc:spChg>
        <pc:picChg chg="add mod ord">
          <ac:chgData name="Yoel Kortick" userId="167978f5-7f40-4909-85d5-d4149554ad4e" providerId="ADAL" clId="{21DD1628-426D-4729-9075-73CF75C38A13}" dt="2024-01-03T05:57:34.276" v="3765" actId="208"/>
          <ac:picMkLst>
            <pc:docMk/>
            <pc:sldMk cId="3866412570" sldId="2066"/>
            <ac:picMk id="6" creationId="{395A20E0-FA73-E9AF-25B6-BECF82859E08}"/>
          </ac:picMkLst>
        </pc:picChg>
        <pc:picChg chg="del">
          <ac:chgData name="Yoel Kortick" userId="167978f5-7f40-4909-85d5-d4149554ad4e" providerId="ADAL" clId="{21DD1628-426D-4729-9075-73CF75C38A13}" dt="2024-01-02T13:36:37.406" v="825" actId="478"/>
          <ac:picMkLst>
            <pc:docMk/>
            <pc:sldMk cId="3866412570" sldId="2066"/>
            <ac:picMk id="6" creationId="{C0645106-DB0C-EE60-0408-A64F531B8016}"/>
          </ac:picMkLst>
        </pc:picChg>
        <pc:picChg chg="add del mod ord">
          <ac:chgData name="Yoel Kortick" userId="167978f5-7f40-4909-85d5-d4149554ad4e" providerId="ADAL" clId="{21DD1628-426D-4729-9075-73CF75C38A13}" dt="2024-01-02T13:37:56.991" v="836" actId="478"/>
          <ac:picMkLst>
            <pc:docMk/>
            <pc:sldMk cId="3866412570" sldId="2066"/>
            <ac:picMk id="8" creationId="{45970500-BD3E-45C3-B6D6-D0E8241792B7}"/>
          </ac:picMkLst>
        </pc:picChg>
        <pc:picChg chg="add del mod ord">
          <ac:chgData name="Yoel Kortick" userId="167978f5-7f40-4909-85d5-d4149554ad4e" providerId="ADAL" clId="{21DD1628-426D-4729-9075-73CF75C38A13}" dt="2024-01-03T05:57:19.805" v="3758" actId="478"/>
          <ac:picMkLst>
            <pc:docMk/>
            <pc:sldMk cId="3866412570" sldId="2066"/>
            <ac:picMk id="12" creationId="{BE905396-A64F-40C9-F6FA-D1290A5DF2DB}"/>
          </ac:picMkLst>
        </pc:picChg>
        <pc:cxnChg chg="del">
          <ac:chgData name="Yoel Kortick" userId="167978f5-7f40-4909-85d5-d4149554ad4e" providerId="ADAL" clId="{21DD1628-426D-4729-9075-73CF75C38A13}" dt="2024-01-02T13:36:38.597" v="826" actId="478"/>
          <ac:cxnSpMkLst>
            <pc:docMk/>
            <pc:sldMk cId="3866412570" sldId="2066"/>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3758707630" sldId="2067"/>
        </pc:sldMkLst>
        <pc:spChg chg="mod">
          <ac:chgData name="Yoel Kortick" userId="167978f5-7f40-4909-85d5-d4149554ad4e" providerId="ADAL" clId="{21DD1628-426D-4729-9075-73CF75C38A13}" dt="2024-01-03T06:46:40.313" v="4728"/>
          <ac:spMkLst>
            <pc:docMk/>
            <pc:sldMk cId="3758707630" sldId="2067"/>
            <ac:spMk id="3" creationId="{4FC18B40-6547-41EC-8A0E-1C8F40E0A42F}"/>
          </ac:spMkLst>
        </pc:spChg>
        <pc:spChg chg="del mod">
          <ac:chgData name="Yoel Kortick" userId="167978f5-7f40-4909-85d5-d4149554ad4e" providerId="ADAL" clId="{21DD1628-426D-4729-9075-73CF75C38A13}" dt="2024-01-02T13:44:59.806" v="997" actId="478"/>
          <ac:spMkLst>
            <pc:docMk/>
            <pc:sldMk cId="3758707630" sldId="2067"/>
            <ac:spMk id="4" creationId="{2490F34D-A7E2-4EA9-8B1A-78371A1F1CD1}"/>
          </ac:spMkLst>
        </pc:spChg>
        <pc:spChg chg="del">
          <ac:chgData name="Yoel Kortick" userId="167978f5-7f40-4909-85d5-d4149554ad4e" providerId="ADAL" clId="{21DD1628-426D-4729-9075-73CF75C38A13}" dt="2024-01-02T13:44:50.388" v="994" actId="478"/>
          <ac:spMkLst>
            <pc:docMk/>
            <pc:sldMk cId="3758707630" sldId="2067"/>
            <ac:spMk id="6" creationId="{11D161B3-6B1B-7C44-5FCA-A1EC5271C132}"/>
          </ac:spMkLst>
        </pc:spChg>
        <pc:spChg chg="add mod">
          <ac:chgData name="Yoel Kortick" userId="167978f5-7f40-4909-85d5-d4149554ad4e" providerId="ADAL" clId="{21DD1628-426D-4729-9075-73CF75C38A13}" dt="2024-01-03T09:31:29.966" v="9094"/>
          <ac:spMkLst>
            <pc:docMk/>
            <pc:sldMk cId="3758707630" sldId="2067"/>
            <ac:spMk id="7" creationId="{BD172096-2F52-F3DE-04D0-A4051CBA2A99}"/>
          </ac:spMkLst>
        </pc:spChg>
        <pc:spChg chg="add mod">
          <ac:chgData name="Yoel Kortick" userId="167978f5-7f40-4909-85d5-d4149554ad4e" providerId="ADAL" clId="{21DD1628-426D-4729-9075-73CF75C38A13}" dt="2024-01-02T13:47:47.906" v="1091" actId="1036"/>
          <ac:spMkLst>
            <pc:docMk/>
            <pc:sldMk cId="3758707630" sldId="2067"/>
            <ac:spMk id="8" creationId="{AACABB07-F033-0F58-A026-300F3D1BFB07}"/>
          </ac:spMkLst>
        </pc:spChg>
        <pc:spChg chg="add del mod">
          <ac:chgData name="Yoel Kortick" userId="167978f5-7f40-4909-85d5-d4149554ad4e" providerId="ADAL" clId="{21DD1628-426D-4729-9075-73CF75C38A13}" dt="2024-01-02T13:45:03.023" v="998" actId="478"/>
          <ac:spMkLst>
            <pc:docMk/>
            <pc:sldMk cId="3758707630" sldId="2067"/>
            <ac:spMk id="10" creationId="{EFFA8189-666A-2F78-B444-0D2F63DCA31C}"/>
          </ac:spMkLst>
        </pc:spChg>
        <pc:picChg chg="add mod">
          <ac:chgData name="Yoel Kortick" userId="167978f5-7f40-4909-85d5-d4149554ad4e" providerId="ADAL" clId="{21DD1628-426D-4729-9075-73CF75C38A13}" dt="2024-01-02T13:47:47.906" v="1091" actId="1036"/>
          <ac:picMkLst>
            <pc:docMk/>
            <pc:sldMk cId="3758707630" sldId="2067"/>
            <ac:picMk id="2" creationId="{3B7CCC1D-9707-8475-A65D-A757231BB05D}"/>
          </ac:picMkLst>
        </pc:picChg>
        <pc:picChg chg="del">
          <ac:chgData name="Yoel Kortick" userId="167978f5-7f40-4909-85d5-d4149554ad4e" providerId="ADAL" clId="{21DD1628-426D-4729-9075-73CF75C38A13}" dt="2024-01-02T13:43:50.659" v="980" actId="478"/>
          <ac:picMkLst>
            <pc:docMk/>
            <pc:sldMk cId="3758707630" sldId="2067"/>
            <ac:picMk id="5" creationId="{3A000F7B-7FFB-EE90-D52B-5E60BCB74326}"/>
          </ac:picMkLst>
        </pc:picChg>
      </pc:sldChg>
      <pc:sldChg chg="addSp delSp modSp mod">
        <pc:chgData name="Yoel Kortick" userId="167978f5-7f40-4909-85d5-d4149554ad4e" providerId="ADAL" clId="{21DD1628-426D-4729-9075-73CF75C38A13}" dt="2024-01-03T09:31:29.966" v="9094"/>
        <pc:sldMkLst>
          <pc:docMk/>
          <pc:sldMk cId="4018330709" sldId="2068"/>
        </pc:sldMkLst>
        <pc:spChg chg="mod">
          <ac:chgData name="Yoel Kortick" userId="167978f5-7f40-4909-85d5-d4149554ad4e" providerId="ADAL" clId="{21DD1628-426D-4729-9075-73CF75C38A13}" dt="2024-01-03T06:47:27.031" v="4737"/>
          <ac:spMkLst>
            <pc:docMk/>
            <pc:sldMk cId="4018330709" sldId="2068"/>
            <ac:spMk id="3" creationId="{4FC18B40-6547-41EC-8A0E-1C8F40E0A42F}"/>
          </ac:spMkLst>
        </pc:spChg>
        <pc:spChg chg="mod">
          <ac:chgData name="Yoel Kortick" userId="167978f5-7f40-4909-85d5-d4149554ad4e" providerId="ADAL" clId="{21DD1628-426D-4729-9075-73CF75C38A13}" dt="2024-01-03T09:31:29.966" v="9094"/>
          <ac:spMkLst>
            <pc:docMk/>
            <pc:sldMk cId="4018330709" sldId="2068"/>
            <ac:spMk id="4" creationId="{2490F34D-A7E2-4EA9-8B1A-78371A1F1CD1}"/>
          </ac:spMkLst>
        </pc:spChg>
        <pc:spChg chg="add del mod">
          <ac:chgData name="Yoel Kortick" userId="167978f5-7f40-4909-85d5-d4149554ad4e" providerId="ADAL" clId="{21DD1628-426D-4729-9075-73CF75C38A13}" dt="2024-01-02T14:59:16.842" v="1105"/>
          <ac:spMkLst>
            <pc:docMk/>
            <pc:sldMk cId="4018330709" sldId="2068"/>
            <ac:spMk id="8" creationId="{6B3E24ED-DF69-F57E-BD8C-672B0F728B5F}"/>
          </ac:spMkLst>
        </pc:spChg>
        <pc:spChg chg="mod">
          <ac:chgData name="Yoel Kortick" userId="167978f5-7f40-4909-85d5-d4149554ad4e" providerId="ADAL" clId="{21DD1628-426D-4729-9075-73CF75C38A13}" dt="2024-01-02T14:58:52.115" v="1101" actId="14100"/>
          <ac:spMkLst>
            <pc:docMk/>
            <pc:sldMk cId="4018330709" sldId="2068"/>
            <ac:spMk id="10" creationId="{6636D1CB-A192-D450-0379-FF4CB46B5330}"/>
          </ac:spMkLst>
        </pc:spChg>
        <pc:spChg chg="add mod">
          <ac:chgData name="Yoel Kortick" userId="167978f5-7f40-4909-85d5-d4149554ad4e" providerId="ADAL" clId="{21DD1628-426D-4729-9075-73CF75C38A13}" dt="2024-01-02T14:59:33.010" v="1118" actId="1037"/>
          <ac:spMkLst>
            <pc:docMk/>
            <pc:sldMk cId="4018330709" sldId="2068"/>
            <ac:spMk id="11" creationId="{E686CECB-70F8-3F22-E3CF-590E320FA4AA}"/>
          </ac:spMkLst>
        </pc:spChg>
        <pc:spChg chg="add mod">
          <ac:chgData name="Yoel Kortick" userId="167978f5-7f40-4909-85d5-d4149554ad4e" providerId="ADAL" clId="{21DD1628-426D-4729-9075-73CF75C38A13}" dt="2024-01-03T05:22:57.048" v="3282" actId="207"/>
          <ac:spMkLst>
            <pc:docMk/>
            <pc:sldMk cId="4018330709" sldId="2068"/>
            <ac:spMk id="12" creationId="{7D5983A8-5E07-D845-3EAF-893E31195528}"/>
          </ac:spMkLst>
        </pc:spChg>
        <pc:picChg chg="add mod ord">
          <ac:chgData name="Yoel Kortick" userId="167978f5-7f40-4909-85d5-d4149554ad4e" providerId="ADAL" clId="{21DD1628-426D-4729-9075-73CF75C38A13}" dt="2024-01-02T14:58:56.069" v="1103" actId="167"/>
          <ac:picMkLst>
            <pc:docMk/>
            <pc:sldMk cId="4018330709" sldId="2068"/>
            <ac:picMk id="5" creationId="{CB7522C0-1A00-2142-3503-7CA87E5642A5}"/>
          </ac:picMkLst>
        </pc:picChg>
        <pc:picChg chg="add del mod">
          <ac:chgData name="Yoel Kortick" userId="167978f5-7f40-4909-85d5-d4149554ad4e" providerId="ADAL" clId="{21DD1628-426D-4729-9075-73CF75C38A13}" dt="2024-01-02T14:59:16.842" v="1105"/>
          <ac:picMkLst>
            <pc:docMk/>
            <pc:sldMk cId="4018330709" sldId="2068"/>
            <ac:picMk id="6" creationId="{B420F3E9-3901-0E39-13F6-0B905D5E54B2}"/>
          </ac:picMkLst>
        </pc:picChg>
        <pc:picChg chg="del">
          <ac:chgData name="Yoel Kortick" userId="167978f5-7f40-4909-85d5-d4149554ad4e" providerId="ADAL" clId="{21DD1628-426D-4729-9075-73CF75C38A13}" dt="2024-01-02T14:58:05.630" v="1098" actId="478"/>
          <ac:picMkLst>
            <pc:docMk/>
            <pc:sldMk cId="4018330709" sldId="2068"/>
            <ac:picMk id="7" creationId="{3D20CADB-0990-9A9A-E398-F858F89A575E}"/>
          </ac:picMkLst>
        </pc:picChg>
        <pc:cxnChg chg="add del mod">
          <ac:chgData name="Yoel Kortick" userId="167978f5-7f40-4909-85d5-d4149554ad4e" providerId="ADAL" clId="{21DD1628-426D-4729-9075-73CF75C38A13}" dt="2024-01-02T14:59:16.842" v="1105"/>
          <ac:cxnSpMkLst>
            <pc:docMk/>
            <pc:sldMk cId="4018330709" sldId="2068"/>
            <ac:cxnSpMk id="9" creationId="{1498E4C5-8D6A-44F5-5A31-DAD794C87A5F}"/>
          </ac:cxnSpMkLst>
        </pc:cxnChg>
        <pc:cxnChg chg="add mod">
          <ac:chgData name="Yoel Kortick" userId="167978f5-7f40-4909-85d5-d4149554ad4e" providerId="ADAL" clId="{21DD1628-426D-4729-9075-73CF75C38A13}" dt="2024-01-02T14:59:33.010" v="1118" actId="1037"/>
          <ac:cxnSpMkLst>
            <pc:docMk/>
            <pc:sldMk cId="4018330709" sldId="2068"/>
            <ac:cxnSpMk id="13" creationId="{5E6BC9B8-5680-9900-49D5-01801B0CA052}"/>
          </ac:cxnSpMkLst>
        </pc:cxnChg>
      </pc:sldChg>
      <pc:sldChg chg="addSp delSp modSp mod">
        <pc:chgData name="Yoel Kortick" userId="167978f5-7f40-4909-85d5-d4149554ad4e" providerId="ADAL" clId="{21DD1628-426D-4729-9075-73CF75C38A13}" dt="2024-01-03T09:31:29.966" v="9094"/>
        <pc:sldMkLst>
          <pc:docMk/>
          <pc:sldMk cId="553369375" sldId="2069"/>
        </pc:sldMkLst>
        <pc:spChg chg="mod">
          <ac:chgData name="Yoel Kortick" userId="167978f5-7f40-4909-85d5-d4149554ad4e" providerId="ADAL" clId="{21DD1628-426D-4729-9075-73CF75C38A13}" dt="2024-01-02T15:00:30.122" v="1132" actId="14100"/>
          <ac:spMkLst>
            <pc:docMk/>
            <pc:sldMk cId="553369375" sldId="2069"/>
            <ac:spMk id="2" creationId="{3D4AF8BD-1442-4618-6610-06F5B8E44175}"/>
          </ac:spMkLst>
        </pc:spChg>
        <pc:spChg chg="mod">
          <ac:chgData name="Yoel Kortick" userId="167978f5-7f40-4909-85d5-d4149554ad4e" providerId="ADAL" clId="{21DD1628-426D-4729-9075-73CF75C38A13}" dt="2024-01-03T06:47:32.997" v="4738"/>
          <ac:spMkLst>
            <pc:docMk/>
            <pc:sldMk cId="553369375" sldId="2069"/>
            <ac:spMk id="3" creationId="{4FC18B40-6547-41EC-8A0E-1C8F40E0A42F}"/>
          </ac:spMkLst>
        </pc:spChg>
        <pc:spChg chg="mod">
          <ac:chgData name="Yoel Kortick" userId="167978f5-7f40-4909-85d5-d4149554ad4e" providerId="ADAL" clId="{21DD1628-426D-4729-9075-73CF75C38A13}" dt="2024-01-03T09:31:29.966" v="9094"/>
          <ac:spMkLst>
            <pc:docMk/>
            <pc:sldMk cId="553369375" sldId="2069"/>
            <ac:spMk id="4" creationId="{2490F34D-A7E2-4EA9-8B1A-78371A1F1CD1}"/>
          </ac:spMkLst>
        </pc:spChg>
        <pc:spChg chg="del">
          <ac:chgData name="Yoel Kortick" userId="167978f5-7f40-4909-85d5-d4149554ad4e" providerId="ADAL" clId="{21DD1628-426D-4729-9075-73CF75C38A13}" dt="2024-01-02T14:59:53.526" v="1121" actId="478"/>
          <ac:spMkLst>
            <pc:docMk/>
            <pc:sldMk cId="553369375" sldId="2069"/>
            <ac:spMk id="7" creationId="{3593285D-90C0-0E29-FD44-164100EDE382}"/>
          </ac:spMkLst>
        </pc:spChg>
        <pc:picChg chg="add mod ord">
          <ac:chgData name="Yoel Kortick" userId="167978f5-7f40-4909-85d5-d4149554ad4e" providerId="ADAL" clId="{21DD1628-426D-4729-9075-73CF75C38A13}" dt="2024-01-02T15:00:25.339" v="1130" actId="167"/>
          <ac:picMkLst>
            <pc:docMk/>
            <pc:sldMk cId="553369375" sldId="2069"/>
            <ac:picMk id="6" creationId="{6FDE587A-DEE7-E7CB-EAB5-144359FF76A2}"/>
          </ac:picMkLst>
        </pc:picChg>
        <pc:picChg chg="del">
          <ac:chgData name="Yoel Kortick" userId="167978f5-7f40-4909-85d5-d4149554ad4e" providerId="ADAL" clId="{21DD1628-426D-4729-9075-73CF75C38A13}" dt="2024-01-02T14:59:51.365" v="1119" actId="478"/>
          <ac:picMkLst>
            <pc:docMk/>
            <pc:sldMk cId="553369375" sldId="2069"/>
            <ac:picMk id="11" creationId="{F5856607-E09B-1FA8-7DA9-AC0E49E1F17C}"/>
          </ac:picMkLst>
        </pc:picChg>
        <pc:cxnChg chg="del">
          <ac:chgData name="Yoel Kortick" userId="167978f5-7f40-4909-85d5-d4149554ad4e" providerId="ADAL" clId="{21DD1628-426D-4729-9075-73CF75C38A13}" dt="2024-01-02T14:59:52.221" v="1120" actId="478"/>
          <ac:cxnSpMkLst>
            <pc:docMk/>
            <pc:sldMk cId="553369375" sldId="2069"/>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3407511560" sldId="2070"/>
        </pc:sldMkLst>
        <pc:spChg chg="add mod">
          <ac:chgData name="Yoel Kortick" userId="167978f5-7f40-4909-85d5-d4149554ad4e" providerId="ADAL" clId="{21DD1628-426D-4729-9075-73CF75C38A13}" dt="2024-01-03T06:00:21.438" v="3779" actId="1036"/>
          <ac:spMkLst>
            <pc:docMk/>
            <pc:sldMk cId="3407511560" sldId="2070"/>
            <ac:spMk id="2" creationId="{EDDB6106-D013-39A0-1DC7-EC57144F622A}"/>
          </ac:spMkLst>
        </pc:spChg>
        <pc:spChg chg="mod">
          <ac:chgData name="Yoel Kortick" userId="167978f5-7f40-4909-85d5-d4149554ad4e" providerId="ADAL" clId="{21DD1628-426D-4729-9075-73CF75C38A13}" dt="2024-01-03T06:47:36.952" v="4739"/>
          <ac:spMkLst>
            <pc:docMk/>
            <pc:sldMk cId="3407511560" sldId="2070"/>
            <ac:spMk id="3" creationId="{4FC18B40-6547-41EC-8A0E-1C8F40E0A42F}"/>
          </ac:spMkLst>
        </pc:spChg>
        <pc:spChg chg="mod">
          <ac:chgData name="Yoel Kortick" userId="167978f5-7f40-4909-85d5-d4149554ad4e" providerId="ADAL" clId="{21DD1628-426D-4729-9075-73CF75C38A13}" dt="2024-01-03T09:31:29.966" v="9094"/>
          <ac:spMkLst>
            <pc:docMk/>
            <pc:sldMk cId="3407511560" sldId="2070"/>
            <ac:spMk id="4" creationId="{2490F34D-A7E2-4EA9-8B1A-78371A1F1CD1}"/>
          </ac:spMkLst>
        </pc:spChg>
        <pc:spChg chg="add mod">
          <ac:chgData name="Yoel Kortick" userId="167978f5-7f40-4909-85d5-d4149554ad4e" providerId="ADAL" clId="{21DD1628-426D-4729-9075-73CF75C38A13}" dt="2024-01-03T09:31:29.966" v="9094"/>
          <ac:spMkLst>
            <pc:docMk/>
            <pc:sldMk cId="3407511560" sldId="2070"/>
            <ac:spMk id="9" creationId="{F8EE7C25-FD16-A2CD-86E1-6B1C25EAA5FA}"/>
          </ac:spMkLst>
        </pc:spChg>
        <pc:spChg chg="add mod">
          <ac:chgData name="Yoel Kortick" userId="167978f5-7f40-4909-85d5-d4149554ad4e" providerId="ADAL" clId="{21DD1628-426D-4729-9075-73CF75C38A13}" dt="2024-01-03T09:31:29.966" v="9094"/>
          <ac:spMkLst>
            <pc:docMk/>
            <pc:sldMk cId="3407511560" sldId="2070"/>
            <ac:spMk id="11" creationId="{37757131-0D22-CB32-0429-C8594C5B09ED}"/>
          </ac:spMkLst>
        </pc:spChg>
        <pc:picChg chg="del">
          <ac:chgData name="Yoel Kortick" userId="167978f5-7f40-4909-85d5-d4149554ad4e" providerId="ADAL" clId="{21DD1628-426D-4729-9075-73CF75C38A13}" dt="2024-01-02T15:01:52.323" v="1203" actId="478"/>
          <ac:picMkLst>
            <pc:docMk/>
            <pc:sldMk cId="3407511560" sldId="2070"/>
            <ac:picMk id="7" creationId="{49513464-EFA1-A6EF-115E-95D880EB12A9}"/>
          </ac:picMkLst>
        </pc:picChg>
        <pc:picChg chg="add mod ord">
          <ac:chgData name="Yoel Kortick" userId="167978f5-7f40-4909-85d5-d4149554ad4e" providerId="ADAL" clId="{21DD1628-426D-4729-9075-73CF75C38A13}" dt="2024-01-03T08:06:52.440" v="6548" actId="208"/>
          <ac:picMkLst>
            <pc:docMk/>
            <pc:sldMk cId="3407511560" sldId="2070"/>
            <ac:picMk id="8" creationId="{04704E3C-6544-EE0D-7C13-DE8553DB8347}"/>
          </ac:picMkLst>
        </pc:picChg>
        <pc:picChg chg="add del mod ord">
          <ac:chgData name="Yoel Kortick" userId="167978f5-7f40-4909-85d5-d4149554ad4e" providerId="ADAL" clId="{21DD1628-426D-4729-9075-73CF75C38A13}" dt="2024-01-03T05:59:51.699" v="3767" actId="478"/>
          <ac:picMkLst>
            <pc:docMk/>
            <pc:sldMk cId="3407511560" sldId="2070"/>
            <ac:picMk id="9" creationId="{342E0047-C729-5B1F-78CA-8241EE4E6C9D}"/>
          </ac:picMkLst>
        </pc:picChg>
        <pc:picChg chg="add del mod ord">
          <ac:chgData name="Yoel Kortick" userId="167978f5-7f40-4909-85d5-d4149554ad4e" providerId="ADAL" clId="{21DD1628-426D-4729-9075-73CF75C38A13}" dt="2024-01-03T08:06:33.478" v="6538" actId="478"/>
          <ac:picMkLst>
            <pc:docMk/>
            <pc:sldMk cId="3407511560" sldId="2070"/>
            <ac:picMk id="10" creationId="{E66AF0D8-2AC9-162D-C8ED-5F5DE1D5818F}"/>
          </ac:picMkLst>
        </pc:picChg>
        <pc:cxnChg chg="add mod">
          <ac:chgData name="Yoel Kortick" userId="167978f5-7f40-4909-85d5-d4149554ad4e" providerId="ADAL" clId="{21DD1628-426D-4729-9075-73CF75C38A13}" dt="2024-01-03T06:00:21.438" v="3779" actId="1036"/>
          <ac:cxnSpMkLst>
            <pc:docMk/>
            <pc:sldMk cId="3407511560" sldId="2070"/>
            <ac:cxnSpMk id="5" creationId="{AB61AF85-16DC-3DA1-6196-AEB2888B9091}"/>
          </ac:cxnSpMkLst>
        </pc:cxnChg>
        <pc:cxnChg chg="add mod">
          <ac:chgData name="Yoel Kortick" userId="167978f5-7f40-4909-85d5-d4149554ad4e" providerId="ADAL" clId="{21DD1628-426D-4729-9075-73CF75C38A13}" dt="2024-01-03T06:00:21.438" v="3779" actId="1036"/>
          <ac:cxnSpMkLst>
            <pc:docMk/>
            <pc:sldMk cId="3407511560" sldId="2070"/>
            <ac:cxnSpMk id="6" creationId="{6B191D69-8E40-2622-2F17-B19CBA5CD0EF}"/>
          </ac:cxnSpMkLst>
        </pc:cxnChg>
        <pc:cxnChg chg="add mod">
          <ac:chgData name="Yoel Kortick" userId="167978f5-7f40-4909-85d5-d4149554ad4e" providerId="ADAL" clId="{21DD1628-426D-4729-9075-73CF75C38A13}" dt="2024-01-03T06:00:21.438" v="3779" actId="1036"/>
          <ac:cxnSpMkLst>
            <pc:docMk/>
            <pc:sldMk cId="3407511560" sldId="2070"/>
            <ac:cxnSpMk id="12" creationId="{466D4910-B5E2-F1D3-4979-ED00125B5E59}"/>
          </ac:cxnSpMkLst>
        </pc:cxnChg>
        <pc:cxnChg chg="del">
          <ac:chgData name="Yoel Kortick" userId="167978f5-7f40-4909-85d5-d4149554ad4e" providerId="ADAL" clId="{21DD1628-426D-4729-9075-73CF75C38A13}" dt="2024-01-02T15:03:29.848" v="1239" actId="478"/>
          <ac:cxnSpMkLst>
            <pc:docMk/>
            <pc:sldMk cId="3407511560" sldId="2070"/>
            <ac:cxnSpMk id="13" creationId="{0C3B1D19-4A57-D71B-E563-4D8626F045AC}"/>
          </ac:cxnSpMkLst>
        </pc:cxnChg>
        <pc:cxnChg chg="add mod">
          <ac:chgData name="Yoel Kortick" userId="167978f5-7f40-4909-85d5-d4149554ad4e" providerId="ADAL" clId="{21DD1628-426D-4729-9075-73CF75C38A13}" dt="2024-01-03T08:06:49.129" v="6547"/>
          <ac:cxnSpMkLst>
            <pc:docMk/>
            <pc:sldMk cId="3407511560" sldId="2070"/>
            <ac:cxnSpMk id="13" creationId="{AEF8CE3C-EEF9-44B9-8D32-999DBDC03F3C}"/>
          </ac:cxnSpMkLst>
        </pc:cxnChg>
      </pc:sldChg>
      <pc:sldChg chg="addSp delSp modSp mod">
        <pc:chgData name="Yoel Kortick" userId="167978f5-7f40-4909-85d5-d4149554ad4e" providerId="ADAL" clId="{21DD1628-426D-4729-9075-73CF75C38A13}" dt="2024-01-03T09:31:29.966" v="9094"/>
        <pc:sldMkLst>
          <pc:docMk/>
          <pc:sldMk cId="1276955741" sldId="2071"/>
        </pc:sldMkLst>
        <pc:spChg chg="del">
          <ac:chgData name="Yoel Kortick" userId="167978f5-7f40-4909-85d5-d4149554ad4e" providerId="ADAL" clId="{21DD1628-426D-4729-9075-73CF75C38A13}" dt="2024-01-02T15:09:21.439" v="1499" actId="478"/>
          <ac:spMkLst>
            <pc:docMk/>
            <pc:sldMk cId="1276955741" sldId="2071"/>
            <ac:spMk id="2" creationId="{232BA0A9-32CC-84E9-CAD6-BB0353D5E7A0}"/>
          </ac:spMkLst>
        </pc:spChg>
        <pc:spChg chg="add mod">
          <ac:chgData name="Yoel Kortick" userId="167978f5-7f40-4909-85d5-d4149554ad4e" providerId="ADAL" clId="{21DD1628-426D-4729-9075-73CF75C38A13}" dt="2024-01-03T09:31:29.966" v="9094"/>
          <ac:spMkLst>
            <pc:docMk/>
            <pc:sldMk cId="1276955741" sldId="2071"/>
            <ac:spMk id="2" creationId="{DE96BF68-0D04-F2A9-B91D-5342CD496CC4}"/>
          </ac:spMkLst>
        </pc:spChg>
        <pc:spChg chg="mod">
          <ac:chgData name="Yoel Kortick" userId="167978f5-7f40-4909-85d5-d4149554ad4e" providerId="ADAL" clId="{21DD1628-426D-4729-9075-73CF75C38A13}" dt="2024-01-03T06:48:02.959" v="4744"/>
          <ac:spMkLst>
            <pc:docMk/>
            <pc:sldMk cId="1276955741" sldId="2071"/>
            <ac:spMk id="3" creationId="{4FC18B40-6547-41EC-8A0E-1C8F40E0A42F}"/>
          </ac:spMkLst>
        </pc:spChg>
        <pc:spChg chg="mod">
          <ac:chgData name="Yoel Kortick" userId="167978f5-7f40-4909-85d5-d4149554ad4e" providerId="ADAL" clId="{21DD1628-426D-4729-9075-73CF75C38A13}" dt="2024-01-03T09:31:29.966" v="9094"/>
          <ac:spMkLst>
            <pc:docMk/>
            <pc:sldMk cId="1276955741" sldId="2071"/>
            <ac:spMk id="4" creationId="{2490F34D-A7E2-4EA9-8B1A-78371A1F1CD1}"/>
          </ac:spMkLst>
        </pc:spChg>
        <pc:spChg chg="add">
          <ac:chgData name="Yoel Kortick" userId="167978f5-7f40-4909-85d5-d4149554ad4e" providerId="ADAL" clId="{21DD1628-426D-4729-9075-73CF75C38A13}" dt="2024-01-02T15:11:16.629" v="1542" actId="11529"/>
          <ac:spMkLst>
            <pc:docMk/>
            <pc:sldMk cId="1276955741" sldId="2071"/>
            <ac:spMk id="10" creationId="{0CEC0013-2A95-DF10-9C45-2D5F3D5DFDAC}"/>
          </ac:spMkLst>
        </pc:spChg>
        <pc:spChg chg="add mod">
          <ac:chgData name="Yoel Kortick" userId="167978f5-7f40-4909-85d5-d4149554ad4e" providerId="ADAL" clId="{21DD1628-426D-4729-9075-73CF75C38A13}" dt="2024-01-02T15:11:26.499" v="1544" actId="14100"/>
          <ac:spMkLst>
            <pc:docMk/>
            <pc:sldMk cId="1276955741" sldId="2071"/>
            <ac:spMk id="11" creationId="{E06F360D-C9B1-D466-F21A-02760FD9486A}"/>
          </ac:spMkLst>
        </pc:spChg>
        <pc:spChg chg="add mod">
          <ac:chgData name="Yoel Kortick" userId="167978f5-7f40-4909-85d5-d4149554ad4e" providerId="ADAL" clId="{21DD1628-426D-4729-9075-73CF75C38A13}" dt="2024-01-03T05:22:02.571" v="3267" actId="207"/>
          <ac:spMkLst>
            <pc:docMk/>
            <pc:sldMk cId="1276955741" sldId="2071"/>
            <ac:spMk id="12" creationId="{E7E698B6-7626-48C8-E49E-347768CEAC29}"/>
          </ac:spMkLst>
        </pc:spChg>
        <pc:picChg chg="del">
          <ac:chgData name="Yoel Kortick" userId="167978f5-7f40-4909-85d5-d4149554ad4e" providerId="ADAL" clId="{21DD1628-426D-4729-9075-73CF75C38A13}" dt="2024-01-02T15:09:19.583" v="1498" actId="478"/>
          <ac:picMkLst>
            <pc:docMk/>
            <pc:sldMk cId="1276955741" sldId="2071"/>
            <ac:picMk id="5" creationId="{C03DC06F-04F8-D955-E1FD-0BB4A943EF0C}"/>
          </ac:picMkLst>
        </pc:picChg>
        <pc:picChg chg="add mod">
          <ac:chgData name="Yoel Kortick" userId="167978f5-7f40-4909-85d5-d4149554ad4e" providerId="ADAL" clId="{21DD1628-426D-4729-9075-73CF75C38A13}" dt="2024-01-02T15:11:07.331" v="1541" actId="208"/>
          <ac:picMkLst>
            <pc:docMk/>
            <pc:sldMk cId="1276955741" sldId="2071"/>
            <ac:picMk id="9" creationId="{A37297CA-0F69-D9C8-EBC7-D952D36CEBCC}"/>
          </ac:picMkLst>
        </pc:picChg>
        <pc:cxnChg chg="del">
          <ac:chgData name="Yoel Kortick" userId="167978f5-7f40-4909-85d5-d4149554ad4e" providerId="ADAL" clId="{21DD1628-426D-4729-9075-73CF75C38A13}" dt="2024-01-02T15:09:24.525" v="1501" actId="478"/>
          <ac:cxnSpMkLst>
            <pc:docMk/>
            <pc:sldMk cId="1276955741" sldId="2071"/>
            <ac:cxnSpMk id="6" creationId="{9A380865-BA22-FA28-E4BF-CFA927B90DC5}"/>
          </ac:cxnSpMkLst>
        </pc:cxnChg>
        <pc:cxnChg chg="del">
          <ac:chgData name="Yoel Kortick" userId="167978f5-7f40-4909-85d5-d4149554ad4e" providerId="ADAL" clId="{21DD1628-426D-4729-9075-73CF75C38A13}" dt="2024-01-02T15:09:23.005" v="1500" actId="478"/>
          <ac:cxnSpMkLst>
            <pc:docMk/>
            <pc:sldMk cId="1276955741" sldId="2071"/>
            <ac:cxnSpMk id="8" creationId="{7DA2FB76-3BA2-579A-2A6E-D15F41A3E66D}"/>
          </ac:cxnSpMkLst>
        </pc:cxnChg>
        <pc:cxnChg chg="del">
          <ac:chgData name="Yoel Kortick" userId="167978f5-7f40-4909-85d5-d4149554ad4e" providerId="ADAL" clId="{21DD1628-426D-4729-9075-73CF75C38A13}" dt="2024-01-02T15:09:25.381" v="1502" actId="478"/>
          <ac:cxnSpMkLst>
            <pc:docMk/>
            <pc:sldMk cId="1276955741" sldId="2071"/>
            <ac:cxnSpMk id="13" creationId="{0C3B1D19-4A57-D71B-E563-4D8626F045AC}"/>
          </ac:cxnSpMkLst>
        </pc:cxnChg>
        <pc:cxnChg chg="add mod">
          <ac:chgData name="Yoel Kortick" userId="167978f5-7f40-4909-85d5-d4149554ad4e" providerId="ADAL" clId="{21DD1628-426D-4729-9075-73CF75C38A13}" dt="2024-01-02T15:11:57.361" v="1578" actId="14100"/>
          <ac:cxnSpMkLst>
            <pc:docMk/>
            <pc:sldMk cId="1276955741" sldId="2071"/>
            <ac:cxnSpMk id="14" creationId="{85223018-6F13-86F9-BA3E-D48838025BA8}"/>
          </ac:cxnSpMkLst>
        </pc:cxnChg>
      </pc:sldChg>
      <pc:sldChg chg="modSp del mod">
        <pc:chgData name="Yoel Kortick" userId="167978f5-7f40-4909-85d5-d4149554ad4e" providerId="ADAL" clId="{21DD1628-426D-4729-9075-73CF75C38A13}" dt="2024-01-03T08:12:10.100" v="6641" actId="47"/>
        <pc:sldMkLst>
          <pc:docMk/>
          <pc:sldMk cId="1948393169" sldId="2072"/>
        </pc:sldMkLst>
        <pc:spChg chg="mod">
          <ac:chgData name="Yoel Kortick" userId="167978f5-7f40-4909-85d5-d4149554ad4e" providerId="ADAL" clId="{21DD1628-426D-4729-9075-73CF75C38A13}" dt="2024-01-03T07:14:31.980" v="5735"/>
          <ac:spMkLst>
            <pc:docMk/>
            <pc:sldMk cId="1948393169" sldId="2072"/>
            <ac:spMk id="3" creationId="{4FC18B40-6547-41EC-8A0E-1C8F40E0A42F}"/>
          </ac:spMkLst>
        </pc:spChg>
        <pc:spChg chg="mod">
          <ac:chgData name="Yoel Kortick" userId="167978f5-7f40-4909-85d5-d4149554ad4e" providerId="ADAL" clId="{21DD1628-426D-4729-9075-73CF75C38A13}" dt="2024-01-03T06:53:42.468" v="4863"/>
          <ac:spMkLst>
            <pc:docMk/>
            <pc:sldMk cId="1948393169" sldId="2072"/>
            <ac:spMk id="16" creationId="{B2EAFB0F-283B-6DD5-8EF5-A3939B56B78E}"/>
          </ac:spMkLst>
        </pc:spChg>
      </pc:sldChg>
      <pc:sldChg chg="modSp del mod">
        <pc:chgData name="Yoel Kortick" userId="167978f5-7f40-4909-85d5-d4149554ad4e" providerId="ADAL" clId="{21DD1628-426D-4729-9075-73CF75C38A13}" dt="2024-01-03T08:12:10.670" v="6642" actId="47"/>
        <pc:sldMkLst>
          <pc:docMk/>
          <pc:sldMk cId="1244136330" sldId="2073"/>
        </pc:sldMkLst>
        <pc:spChg chg="mod">
          <ac:chgData name="Yoel Kortick" userId="167978f5-7f40-4909-85d5-d4149554ad4e" providerId="ADAL" clId="{21DD1628-426D-4729-9075-73CF75C38A13}" dt="2024-01-03T07:14:31.980" v="5735"/>
          <ac:spMkLst>
            <pc:docMk/>
            <pc:sldMk cId="1244136330" sldId="2073"/>
            <ac:spMk id="3" creationId="{4FC18B40-6547-41EC-8A0E-1C8F40E0A42F}"/>
          </ac:spMkLst>
        </pc:spChg>
      </pc:sldChg>
      <pc:sldChg chg="modSp del mod">
        <pc:chgData name="Yoel Kortick" userId="167978f5-7f40-4909-85d5-d4149554ad4e" providerId="ADAL" clId="{21DD1628-426D-4729-9075-73CF75C38A13}" dt="2024-01-03T08:12:11.287" v="6643" actId="47"/>
        <pc:sldMkLst>
          <pc:docMk/>
          <pc:sldMk cId="3254742492" sldId="2074"/>
        </pc:sldMkLst>
        <pc:spChg chg="mod">
          <ac:chgData name="Yoel Kortick" userId="167978f5-7f40-4909-85d5-d4149554ad4e" providerId="ADAL" clId="{21DD1628-426D-4729-9075-73CF75C38A13}" dt="2024-01-03T07:14:31.980" v="5735"/>
          <ac:spMkLst>
            <pc:docMk/>
            <pc:sldMk cId="3254742492" sldId="2074"/>
            <ac:spMk id="3" creationId="{4FC18B40-6547-41EC-8A0E-1C8F40E0A42F}"/>
          </ac:spMkLst>
        </pc:spChg>
      </pc:sldChg>
      <pc:sldChg chg="modSp del mod">
        <pc:chgData name="Yoel Kortick" userId="167978f5-7f40-4909-85d5-d4149554ad4e" providerId="ADAL" clId="{21DD1628-426D-4729-9075-73CF75C38A13}" dt="2024-01-03T08:12:11.889" v="6644" actId="47"/>
        <pc:sldMkLst>
          <pc:docMk/>
          <pc:sldMk cId="1036408129" sldId="2075"/>
        </pc:sldMkLst>
        <pc:spChg chg="mod">
          <ac:chgData name="Yoel Kortick" userId="167978f5-7f40-4909-85d5-d4149554ad4e" providerId="ADAL" clId="{21DD1628-426D-4729-9075-73CF75C38A13}" dt="2024-01-03T07:14:31.980" v="5735"/>
          <ac:spMkLst>
            <pc:docMk/>
            <pc:sldMk cId="1036408129" sldId="2075"/>
            <ac:spMk id="3" creationId="{4FC18B40-6547-41EC-8A0E-1C8F40E0A42F}"/>
          </ac:spMkLst>
        </pc:spChg>
      </pc:sldChg>
      <pc:sldChg chg="modSp del mod">
        <pc:chgData name="Yoel Kortick" userId="167978f5-7f40-4909-85d5-d4149554ad4e" providerId="ADAL" clId="{21DD1628-426D-4729-9075-73CF75C38A13}" dt="2024-01-03T08:12:12.491" v="6645" actId="47"/>
        <pc:sldMkLst>
          <pc:docMk/>
          <pc:sldMk cId="1622034759" sldId="2076"/>
        </pc:sldMkLst>
        <pc:spChg chg="mod">
          <ac:chgData name="Yoel Kortick" userId="167978f5-7f40-4909-85d5-d4149554ad4e" providerId="ADAL" clId="{21DD1628-426D-4729-9075-73CF75C38A13}" dt="2024-01-03T07:14:31.980" v="5735"/>
          <ac:spMkLst>
            <pc:docMk/>
            <pc:sldMk cId="1622034759" sldId="2076"/>
            <ac:spMk id="3" creationId="{4FC18B40-6547-41EC-8A0E-1C8F40E0A42F}"/>
          </ac:spMkLst>
        </pc:spChg>
        <pc:spChg chg="mod">
          <ac:chgData name="Yoel Kortick" userId="167978f5-7f40-4909-85d5-d4149554ad4e" providerId="ADAL" clId="{21DD1628-426D-4729-9075-73CF75C38A13}" dt="2024-01-03T06:53:42.468" v="4863"/>
          <ac:spMkLst>
            <pc:docMk/>
            <pc:sldMk cId="1622034759" sldId="2076"/>
            <ac:spMk id="16" creationId="{B2EAFB0F-283B-6DD5-8EF5-A3939B56B78E}"/>
          </ac:spMkLst>
        </pc:spChg>
      </pc:sldChg>
      <pc:sldChg chg="modSp del">
        <pc:chgData name="Yoel Kortick" userId="167978f5-7f40-4909-85d5-d4149554ad4e" providerId="ADAL" clId="{21DD1628-426D-4729-9075-73CF75C38A13}" dt="2024-01-03T09:13:34.207" v="8706" actId="47"/>
        <pc:sldMkLst>
          <pc:docMk/>
          <pc:sldMk cId="804512580" sldId="2077"/>
        </pc:sldMkLst>
        <pc:spChg chg="mod">
          <ac:chgData name="Yoel Kortick" userId="167978f5-7f40-4909-85d5-d4149554ad4e" providerId="ADAL" clId="{21DD1628-426D-4729-9075-73CF75C38A13}" dt="2024-01-03T08:19:38.307" v="6657"/>
          <ac:spMkLst>
            <pc:docMk/>
            <pc:sldMk cId="804512580" sldId="2077"/>
            <ac:spMk id="3" creationId="{4FC18B40-6547-41EC-8A0E-1C8F40E0A42F}"/>
          </ac:spMkLst>
        </pc:spChg>
        <pc:spChg chg="mod">
          <ac:chgData name="Yoel Kortick" userId="167978f5-7f40-4909-85d5-d4149554ad4e" providerId="ADAL" clId="{21DD1628-426D-4729-9075-73CF75C38A13}" dt="2024-01-03T06:53:42.468" v="4863"/>
          <ac:spMkLst>
            <pc:docMk/>
            <pc:sldMk cId="804512580" sldId="2077"/>
            <ac:spMk id="10" creationId="{19E9D55E-0049-4072-9DC2-48193A586191}"/>
          </ac:spMkLst>
        </pc:spChg>
      </pc:sldChg>
      <pc:sldChg chg="modSp del">
        <pc:chgData name="Yoel Kortick" userId="167978f5-7f40-4909-85d5-d4149554ad4e" providerId="ADAL" clId="{21DD1628-426D-4729-9075-73CF75C38A13}" dt="2024-01-03T09:13:35.150" v="8708" actId="47"/>
        <pc:sldMkLst>
          <pc:docMk/>
          <pc:sldMk cId="1435979130" sldId="2078"/>
        </pc:sldMkLst>
        <pc:spChg chg="mod">
          <ac:chgData name="Yoel Kortick" userId="167978f5-7f40-4909-85d5-d4149554ad4e" providerId="ADAL" clId="{21DD1628-426D-4729-9075-73CF75C38A13}" dt="2024-01-03T08:19:38.307" v="6657"/>
          <ac:spMkLst>
            <pc:docMk/>
            <pc:sldMk cId="1435979130" sldId="2078"/>
            <ac:spMk id="3" creationId="{4FC18B40-6547-41EC-8A0E-1C8F40E0A42F}"/>
          </ac:spMkLst>
        </pc:spChg>
      </pc:sldChg>
      <pc:sldChg chg="modSp del">
        <pc:chgData name="Yoel Kortick" userId="167978f5-7f40-4909-85d5-d4149554ad4e" providerId="ADAL" clId="{21DD1628-426D-4729-9075-73CF75C38A13}" dt="2024-01-03T09:13:34.679" v="8707" actId="47"/>
        <pc:sldMkLst>
          <pc:docMk/>
          <pc:sldMk cId="3719853805" sldId="2079"/>
        </pc:sldMkLst>
        <pc:spChg chg="mod">
          <ac:chgData name="Yoel Kortick" userId="167978f5-7f40-4909-85d5-d4149554ad4e" providerId="ADAL" clId="{21DD1628-426D-4729-9075-73CF75C38A13}" dt="2024-01-03T08:19:38.307" v="6657"/>
          <ac:spMkLst>
            <pc:docMk/>
            <pc:sldMk cId="3719853805" sldId="2079"/>
            <ac:spMk id="3" creationId="{4FC18B40-6547-41EC-8A0E-1C8F40E0A42F}"/>
          </ac:spMkLst>
        </pc:spChg>
        <pc:spChg chg="mod">
          <ac:chgData name="Yoel Kortick" userId="167978f5-7f40-4909-85d5-d4149554ad4e" providerId="ADAL" clId="{21DD1628-426D-4729-9075-73CF75C38A13}" dt="2024-01-03T06:53:42.468" v="4863"/>
          <ac:spMkLst>
            <pc:docMk/>
            <pc:sldMk cId="3719853805" sldId="2079"/>
            <ac:spMk id="10" creationId="{19E9D55E-0049-4072-9DC2-48193A586191}"/>
          </ac:spMkLst>
        </pc:spChg>
      </pc:sldChg>
      <pc:sldChg chg="modSp del">
        <pc:chgData name="Yoel Kortick" userId="167978f5-7f40-4909-85d5-d4149554ad4e" providerId="ADAL" clId="{21DD1628-426D-4729-9075-73CF75C38A13}" dt="2024-01-03T09:13:35.635" v="8709" actId="47"/>
        <pc:sldMkLst>
          <pc:docMk/>
          <pc:sldMk cId="3850478938" sldId="2080"/>
        </pc:sldMkLst>
        <pc:spChg chg="mod">
          <ac:chgData name="Yoel Kortick" userId="167978f5-7f40-4909-85d5-d4149554ad4e" providerId="ADAL" clId="{21DD1628-426D-4729-9075-73CF75C38A13}" dt="2024-01-03T08:19:38.307" v="6657"/>
          <ac:spMkLst>
            <pc:docMk/>
            <pc:sldMk cId="3850478938" sldId="2080"/>
            <ac:spMk id="3" creationId="{4FC18B40-6547-41EC-8A0E-1C8F40E0A42F}"/>
          </ac:spMkLst>
        </pc:spChg>
      </pc:sldChg>
      <pc:sldChg chg="modSp del">
        <pc:chgData name="Yoel Kortick" userId="167978f5-7f40-4909-85d5-d4149554ad4e" providerId="ADAL" clId="{21DD1628-426D-4729-9075-73CF75C38A13}" dt="2024-01-03T09:13:36.188" v="8710" actId="47"/>
        <pc:sldMkLst>
          <pc:docMk/>
          <pc:sldMk cId="2981781672" sldId="2081"/>
        </pc:sldMkLst>
        <pc:spChg chg="mod">
          <ac:chgData name="Yoel Kortick" userId="167978f5-7f40-4909-85d5-d4149554ad4e" providerId="ADAL" clId="{21DD1628-426D-4729-9075-73CF75C38A13}" dt="2024-01-03T08:19:38.307" v="6657"/>
          <ac:spMkLst>
            <pc:docMk/>
            <pc:sldMk cId="2981781672" sldId="2081"/>
            <ac:spMk id="3" creationId="{4FC18B40-6547-41EC-8A0E-1C8F40E0A42F}"/>
          </ac:spMkLst>
        </pc:spChg>
        <pc:spChg chg="mod">
          <ac:chgData name="Yoel Kortick" userId="167978f5-7f40-4909-85d5-d4149554ad4e" providerId="ADAL" clId="{21DD1628-426D-4729-9075-73CF75C38A13}" dt="2024-01-03T06:53:42.468" v="4863"/>
          <ac:spMkLst>
            <pc:docMk/>
            <pc:sldMk cId="2981781672" sldId="2081"/>
            <ac:spMk id="10" creationId="{19E9D55E-0049-4072-9DC2-48193A586191}"/>
          </ac:spMkLst>
        </pc:spChg>
      </pc:sldChg>
      <pc:sldChg chg="modSp del">
        <pc:chgData name="Yoel Kortick" userId="167978f5-7f40-4909-85d5-d4149554ad4e" providerId="ADAL" clId="{21DD1628-426D-4729-9075-73CF75C38A13}" dt="2024-01-03T09:13:37.054" v="8711" actId="47"/>
        <pc:sldMkLst>
          <pc:docMk/>
          <pc:sldMk cId="2077187421" sldId="2082"/>
        </pc:sldMkLst>
        <pc:spChg chg="mod">
          <ac:chgData name="Yoel Kortick" userId="167978f5-7f40-4909-85d5-d4149554ad4e" providerId="ADAL" clId="{21DD1628-426D-4729-9075-73CF75C38A13}" dt="2024-01-03T08:19:38.307" v="6657"/>
          <ac:spMkLst>
            <pc:docMk/>
            <pc:sldMk cId="2077187421" sldId="2082"/>
            <ac:spMk id="3" creationId="{4FC18B40-6547-41EC-8A0E-1C8F40E0A42F}"/>
          </ac:spMkLst>
        </pc:spChg>
        <pc:spChg chg="mod">
          <ac:chgData name="Yoel Kortick" userId="167978f5-7f40-4909-85d5-d4149554ad4e" providerId="ADAL" clId="{21DD1628-426D-4729-9075-73CF75C38A13}" dt="2024-01-03T06:53:42.468" v="4863"/>
          <ac:spMkLst>
            <pc:docMk/>
            <pc:sldMk cId="2077187421" sldId="2082"/>
            <ac:spMk id="10" creationId="{19E9D55E-0049-4072-9DC2-48193A586191}"/>
          </ac:spMkLst>
        </pc:spChg>
      </pc:sldChg>
      <pc:sldChg chg="modSp del">
        <pc:chgData name="Yoel Kortick" userId="167978f5-7f40-4909-85d5-d4149554ad4e" providerId="ADAL" clId="{21DD1628-426D-4729-9075-73CF75C38A13}" dt="2024-01-03T09:13:38.036" v="8712" actId="47"/>
        <pc:sldMkLst>
          <pc:docMk/>
          <pc:sldMk cId="4110807980" sldId="2083"/>
        </pc:sldMkLst>
        <pc:spChg chg="mod">
          <ac:chgData name="Yoel Kortick" userId="167978f5-7f40-4909-85d5-d4149554ad4e" providerId="ADAL" clId="{21DD1628-426D-4729-9075-73CF75C38A13}" dt="2024-01-03T08:19:38.307" v="6657"/>
          <ac:spMkLst>
            <pc:docMk/>
            <pc:sldMk cId="4110807980" sldId="2083"/>
            <ac:spMk id="3" creationId="{4FC18B40-6547-41EC-8A0E-1C8F40E0A42F}"/>
          </ac:spMkLst>
        </pc:spChg>
        <pc:spChg chg="mod">
          <ac:chgData name="Yoel Kortick" userId="167978f5-7f40-4909-85d5-d4149554ad4e" providerId="ADAL" clId="{21DD1628-426D-4729-9075-73CF75C38A13}" dt="2024-01-03T06:53:42.468" v="4863"/>
          <ac:spMkLst>
            <pc:docMk/>
            <pc:sldMk cId="4110807980" sldId="2083"/>
            <ac:spMk id="10" creationId="{19E9D55E-0049-4072-9DC2-48193A586191}"/>
          </ac:spMkLst>
        </pc:spChg>
      </pc:sldChg>
      <pc:sldChg chg="modSp del">
        <pc:chgData name="Yoel Kortick" userId="167978f5-7f40-4909-85d5-d4149554ad4e" providerId="ADAL" clId="{21DD1628-426D-4729-9075-73CF75C38A13}" dt="2024-01-03T09:13:38.621" v="8713" actId="47"/>
        <pc:sldMkLst>
          <pc:docMk/>
          <pc:sldMk cId="2149653344" sldId="2084"/>
        </pc:sldMkLst>
        <pc:spChg chg="mod">
          <ac:chgData name="Yoel Kortick" userId="167978f5-7f40-4909-85d5-d4149554ad4e" providerId="ADAL" clId="{21DD1628-426D-4729-9075-73CF75C38A13}" dt="2024-01-03T08:19:38.307" v="6657"/>
          <ac:spMkLst>
            <pc:docMk/>
            <pc:sldMk cId="2149653344" sldId="2084"/>
            <ac:spMk id="3" creationId="{4FC18B40-6547-41EC-8A0E-1C8F40E0A42F}"/>
          </ac:spMkLst>
        </pc:spChg>
      </pc:sldChg>
      <pc:sldChg chg="modSp del">
        <pc:chgData name="Yoel Kortick" userId="167978f5-7f40-4909-85d5-d4149554ad4e" providerId="ADAL" clId="{21DD1628-426D-4729-9075-73CF75C38A13}" dt="2024-01-03T09:13:39.176" v="8714" actId="47"/>
        <pc:sldMkLst>
          <pc:docMk/>
          <pc:sldMk cId="2509125860" sldId="2085"/>
        </pc:sldMkLst>
        <pc:spChg chg="mod">
          <ac:chgData name="Yoel Kortick" userId="167978f5-7f40-4909-85d5-d4149554ad4e" providerId="ADAL" clId="{21DD1628-426D-4729-9075-73CF75C38A13}" dt="2024-01-03T08:19:38.307" v="6657"/>
          <ac:spMkLst>
            <pc:docMk/>
            <pc:sldMk cId="2509125860" sldId="2085"/>
            <ac:spMk id="3" creationId="{4FC18B40-6547-41EC-8A0E-1C8F40E0A42F}"/>
          </ac:spMkLst>
        </pc:spChg>
      </pc:sldChg>
      <pc:sldChg chg="modSp del">
        <pc:chgData name="Yoel Kortick" userId="167978f5-7f40-4909-85d5-d4149554ad4e" providerId="ADAL" clId="{21DD1628-426D-4729-9075-73CF75C38A13}" dt="2024-01-03T09:13:39.676" v="8715" actId="47"/>
        <pc:sldMkLst>
          <pc:docMk/>
          <pc:sldMk cId="2080693812" sldId="2087"/>
        </pc:sldMkLst>
        <pc:spChg chg="mod">
          <ac:chgData name="Yoel Kortick" userId="167978f5-7f40-4909-85d5-d4149554ad4e" providerId="ADAL" clId="{21DD1628-426D-4729-9075-73CF75C38A13}" dt="2024-01-03T08:19:38.307" v="6657"/>
          <ac:spMkLst>
            <pc:docMk/>
            <pc:sldMk cId="2080693812" sldId="2087"/>
            <ac:spMk id="3" creationId="{4FC18B40-6547-41EC-8A0E-1C8F40E0A42F}"/>
          </ac:spMkLst>
        </pc:spChg>
      </pc:sldChg>
      <pc:sldChg chg="modSp mod">
        <pc:chgData name="Yoel Kortick" userId="167978f5-7f40-4909-85d5-d4149554ad4e" providerId="ADAL" clId="{21DD1628-426D-4729-9075-73CF75C38A13}" dt="2024-01-03T09:14:17.248" v="8717" actId="14100"/>
        <pc:sldMkLst>
          <pc:docMk/>
          <pc:sldMk cId="155353832" sldId="2088"/>
        </pc:sldMkLst>
        <pc:spChg chg="mod">
          <ac:chgData name="Yoel Kortick" userId="167978f5-7f40-4909-85d5-d4149554ad4e" providerId="ADAL" clId="{21DD1628-426D-4729-9075-73CF75C38A13}" dt="2024-01-03T09:14:17.248" v="8717" actId="14100"/>
          <ac:spMkLst>
            <pc:docMk/>
            <pc:sldMk cId="155353832" sldId="2088"/>
            <ac:spMk id="3" creationId="{440E2C51-CB70-4EE1-8E6B-DADCB74DEC44}"/>
          </ac:spMkLst>
        </pc:spChg>
      </pc:sldChg>
      <pc:sldChg chg="modSp mod">
        <pc:chgData name="Yoel Kortick" userId="167978f5-7f40-4909-85d5-d4149554ad4e" providerId="ADAL" clId="{21DD1628-426D-4729-9075-73CF75C38A13}" dt="2024-01-03T09:31:29.966" v="9094"/>
        <pc:sldMkLst>
          <pc:docMk/>
          <pc:sldMk cId="3336179988" sldId="2089"/>
        </pc:sldMkLst>
        <pc:spChg chg="mod">
          <ac:chgData name="Yoel Kortick" userId="167978f5-7f40-4909-85d5-d4149554ad4e" providerId="ADAL" clId="{21DD1628-426D-4729-9075-73CF75C38A13}" dt="2024-01-03T09:14:12.773" v="8716"/>
          <ac:spMkLst>
            <pc:docMk/>
            <pc:sldMk cId="3336179988" sldId="2089"/>
            <ac:spMk id="3" creationId="{4FC18B40-6547-41EC-8A0E-1C8F40E0A42F}"/>
          </ac:spMkLst>
        </pc:spChg>
        <pc:spChg chg="mod">
          <ac:chgData name="Yoel Kortick" userId="167978f5-7f40-4909-85d5-d4149554ad4e" providerId="ADAL" clId="{21DD1628-426D-4729-9075-73CF75C38A13}" dt="2024-01-03T09:31:29.966" v="9094"/>
          <ac:spMkLst>
            <pc:docMk/>
            <pc:sldMk cId="3336179988" sldId="2089"/>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3489711929" sldId="2090"/>
        </pc:sldMkLst>
        <pc:spChg chg="mod">
          <ac:chgData name="Yoel Kortick" userId="167978f5-7f40-4909-85d5-d4149554ad4e" providerId="ADAL" clId="{21DD1628-426D-4729-9075-73CF75C38A13}" dt="2024-01-03T09:14:12.773" v="8716"/>
          <ac:spMkLst>
            <pc:docMk/>
            <pc:sldMk cId="3489711929" sldId="2090"/>
            <ac:spMk id="3" creationId="{4FC18B40-6547-41EC-8A0E-1C8F40E0A42F}"/>
          </ac:spMkLst>
        </pc:spChg>
        <pc:spChg chg="mod">
          <ac:chgData name="Yoel Kortick" userId="167978f5-7f40-4909-85d5-d4149554ad4e" providerId="ADAL" clId="{21DD1628-426D-4729-9075-73CF75C38A13}" dt="2024-01-03T09:14:12.773" v="8716"/>
          <ac:spMkLst>
            <pc:docMk/>
            <pc:sldMk cId="3489711929" sldId="2090"/>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3317938502" sldId="2091"/>
        </pc:sldMkLst>
        <pc:spChg chg="mod">
          <ac:chgData name="Yoel Kortick" userId="167978f5-7f40-4909-85d5-d4149554ad4e" providerId="ADAL" clId="{21DD1628-426D-4729-9075-73CF75C38A13}" dt="2024-01-03T09:14:12.773" v="8716"/>
          <ac:spMkLst>
            <pc:docMk/>
            <pc:sldMk cId="3317938502" sldId="2091"/>
            <ac:spMk id="3" creationId="{4FC18B40-6547-41EC-8A0E-1C8F40E0A42F}"/>
          </ac:spMkLst>
        </pc:spChg>
        <pc:spChg chg="mod">
          <ac:chgData name="Yoel Kortick" userId="167978f5-7f40-4909-85d5-d4149554ad4e" providerId="ADAL" clId="{21DD1628-426D-4729-9075-73CF75C38A13}" dt="2024-01-03T06:53:42.468" v="4863"/>
          <ac:spMkLst>
            <pc:docMk/>
            <pc:sldMk cId="3317938502" sldId="2091"/>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1624540354" sldId="2092"/>
        </pc:sldMkLst>
        <pc:spChg chg="mod">
          <ac:chgData name="Yoel Kortick" userId="167978f5-7f40-4909-85d5-d4149554ad4e" providerId="ADAL" clId="{21DD1628-426D-4729-9075-73CF75C38A13}" dt="2024-01-03T09:14:12.773" v="8716"/>
          <ac:spMkLst>
            <pc:docMk/>
            <pc:sldMk cId="1624540354" sldId="2092"/>
            <ac:spMk id="3" creationId="{4FC18B40-6547-41EC-8A0E-1C8F40E0A42F}"/>
          </ac:spMkLst>
        </pc:spChg>
      </pc:sldChg>
      <pc:sldChg chg="modSp del">
        <pc:chgData name="Yoel Kortick" userId="167978f5-7f40-4909-85d5-d4149554ad4e" providerId="ADAL" clId="{21DD1628-426D-4729-9075-73CF75C38A13}" dt="2024-01-03T09:29:54.762" v="9070" actId="47"/>
        <pc:sldMkLst>
          <pc:docMk/>
          <pc:sldMk cId="3182911485" sldId="2093"/>
        </pc:sldMkLst>
        <pc:spChg chg="mod">
          <ac:chgData name="Yoel Kortick" userId="167978f5-7f40-4909-85d5-d4149554ad4e" providerId="ADAL" clId="{21DD1628-426D-4729-9075-73CF75C38A13}" dt="2024-01-03T09:14:12.773" v="8716"/>
          <ac:spMkLst>
            <pc:docMk/>
            <pc:sldMk cId="3182911485" sldId="2093"/>
            <ac:spMk id="3" creationId="{4FC18B40-6547-41EC-8A0E-1C8F40E0A42F}"/>
          </ac:spMkLst>
        </pc:spChg>
        <pc:spChg chg="mod">
          <ac:chgData name="Yoel Kortick" userId="167978f5-7f40-4909-85d5-d4149554ad4e" providerId="ADAL" clId="{21DD1628-426D-4729-9075-73CF75C38A13}" dt="2024-01-03T06:53:42.468" v="4863"/>
          <ac:spMkLst>
            <pc:docMk/>
            <pc:sldMk cId="3182911485" sldId="2093"/>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575746005" sldId="2094"/>
        </pc:sldMkLst>
        <pc:spChg chg="mod">
          <ac:chgData name="Yoel Kortick" userId="167978f5-7f40-4909-85d5-d4149554ad4e" providerId="ADAL" clId="{21DD1628-426D-4729-9075-73CF75C38A13}" dt="2024-01-03T09:14:12.773" v="8716"/>
          <ac:spMkLst>
            <pc:docMk/>
            <pc:sldMk cId="575746005" sldId="2094"/>
            <ac:spMk id="3" creationId="{4FC18B40-6547-41EC-8A0E-1C8F40E0A42F}"/>
          </ac:spMkLst>
        </pc:spChg>
      </pc:sldChg>
      <pc:sldChg chg="modSp add mod">
        <pc:chgData name="Yoel Kortick" userId="167978f5-7f40-4909-85d5-d4149554ad4e" providerId="ADAL" clId="{21DD1628-426D-4729-9075-73CF75C38A13}" dt="2024-01-03T06:38:26.027" v="4546" actId="255"/>
        <pc:sldMkLst>
          <pc:docMk/>
          <pc:sldMk cId="1050009167" sldId="2095"/>
        </pc:sldMkLst>
        <pc:spChg chg="mod">
          <ac:chgData name="Yoel Kortick" userId="167978f5-7f40-4909-85d5-d4149554ad4e" providerId="ADAL" clId="{21DD1628-426D-4729-9075-73CF75C38A13}" dt="2024-01-03T06:38:26.027" v="4546" actId="255"/>
          <ac:spMkLst>
            <pc:docMk/>
            <pc:sldMk cId="1050009167" sldId="2095"/>
            <ac:spMk id="4" creationId="{2490F34D-A7E2-4EA9-8B1A-78371A1F1CD1}"/>
          </ac:spMkLst>
        </pc:spChg>
      </pc:sldChg>
      <pc:sldChg chg="modSp add mod">
        <pc:chgData name="Yoel Kortick" userId="167978f5-7f40-4909-85d5-d4149554ad4e" providerId="ADAL" clId="{21DD1628-426D-4729-9075-73CF75C38A13}" dt="2024-01-03T09:34:26.596" v="9432" actId="113"/>
        <pc:sldMkLst>
          <pc:docMk/>
          <pc:sldMk cId="3435668541" sldId="2096"/>
        </pc:sldMkLst>
        <pc:spChg chg="mod">
          <ac:chgData name="Yoel Kortick" userId="167978f5-7f40-4909-85d5-d4149554ad4e" providerId="ADAL" clId="{21DD1628-426D-4729-9075-73CF75C38A13}" dt="2024-01-03T09:34:26.596" v="9432" actId="113"/>
          <ac:spMkLst>
            <pc:docMk/>
            <pc:sldMk cId="3435668541" sldId="2096"/>
            <ac:spMk id="4" creationId="{2490F34D-A7E2-4EA9-8B1A-78371A1F1CD1}"/>
          </ac:spMkLst>
        </pc:spChg>
      </pc:sldChg>
      <pc:sldChg chg="modSp add mod">
        <pc:chgData name="Yoel Kortick" userId="167978f5-7f40-4909-85d5-d4149554ad4e" providerId="ADAL" clId="{21DD1628-426D-4729-9075-73CF75C38A13}" dt="2024-01-03T09:33:41.753" v="9358" actId="20577"/>
        <pc:sldMkLst>
          <pc:docMk/>
          <pc:sldMk cId="598086968" sldId="2097"/>
        </pc:sldMkLst>
        <pc:spChg chg="mod">
          <ac:chgData name="Yoel Kortick" userId="167978f5-7f40-4909-85d5-d4149554ad4e" providerId="ADAL" clId="{21DD1628-426D-4729-9075-73CF75C38A13}" dt="2024-01-03T09:33:41.753" v="9358" actId="20577"/>
          <ac:spMkLst>
            <pc:docMk/>
            <pc:sldMk cId="598086968" sldId="2097"/>
            <ac:spMk id="4" creationId="{2490F34D-A7E2-4EA9-8B1A-78371A1F1CD1}"/>
          </ac:spMkLst>
        </pc:spChg>
      </pc:sldChg>
      <pc:sldChg chg="addSp delSp modSp add mod">
        <pc:chgData name="Yoel Kortick" userId="167978f5-7f40-4909-85d5-d4149554ad4e" providerId="ADAL" clId="{21DD1628-426D-4729-9075-73CF75C38A13}" dt="2024-01-03T09:31:29.966" v="9094"/>
        <pc:sldMkLst>
          <pc:docMk/>
          <pc:sldMk cId="258440606" sldId="2098"/>
        </pc:sldMkLst>
        <pc:spChg chg="mod">
          <ac:chgData name="Yoel Kortick" userId="167978f5-7f40-4909-85d5-d4149554ad4e" providerId="ADAL" clId="{21DD1628-426D-4729-9075-73CF75C38A13}" dt="2024-01-02T13:43:21.727" v="978" actId="14100"/>
          <ac:spMkLst>
            <pc:docMk/>
            <pc:sldMk cId="258440606" sldId="2098"/>
            <ac:spMk id="2" creationId="{3D4AF8BD-1442-4618-6610-06F5B8E44175}"/>
          </ac:spMkLst>
        </pc:spChg>
        <pc:spChg chg="mod">
          <ac:chgData name="Yoel Kortick" userId="167978f5-7f40-4909-85d5-d4149554ad4e" providerId="ADAL" clId="{21DD1628-426D-4729-9075-73CF75C38A13}" dt="2024-01-03T06:45:04.146" v="4691"/>
          <ac:spMkLst>
            <pc:docMk/>
            <pc:sldMk cId="258440606" sldId="2098"/>
            <ac:spMk id="3" creationId="{4FC18B40-6547-41EC-8A0E-1C8F40E0A42F}"/>
          </ac:spMkLst>
        </pc:spChg>
        <pc:spChg chg="mod">
          <ac:chgData name="Yoel Kortick" userId="167978f5-7f40-4909-85d5-d4149554ad4e" providerId="ADAL" clId="{21DD1628-426D-4729-9075-73CF75C38A13}" dt="2024-01-03T09:31:29.966" v="9094"/>
          <ac:spMkLst>
            <pc:docMk/>
            <pc:sldMk cId="258440606" sldId="2098"/>
            <ac:spMk id="4" creationId="{2490F34D-A7E2-4EA9-8B1A-78371A1F1CD1}"/>
          </ac:spMkLst>
        </pc:spChg>
        <pc:spChg chg="mod">
          <ac:chgData name="Yoel Kortick" userId="167978f5-7f40-4909-85d5-d4149554ad4e" providerId="ADAL" clId="{21DD1628-426D-4729-9075-73CF75C38A13}" dt="2024-01-02T13:43:17.121" v="976" actId="14100"/>
          <ac:spMkLst>
            <pc:docMk/>
            <pc:sldMk cId="258440606" sldId="2098"/>
            <ac:spMk id="13" creationId="{8453F972-5439-4D98-4D98-9AEED43996EF}"/>
          </ac:spMkLst>
        </pc:spChg>
        <pc:picChg chg="add mod ord">
          <ac:chgData name="Yoel Kortick" userId="167978f5-7f40-4909-85d5-d4149554ad4e" providerId="ADAL" clId="{21DD1628-426D-4729-9075-73CF75C38A13}" dt="2024-01-02T13:43:13.512" v="974" actId="1076"/>
          <ac:picMkLst>
            <pc:docMk/>
            <pc:sldMk cId="258440606" sldId="2098"/>
            <ac:picMk id="6" creationId="{FB1A4F09-9388-4EB2-CA89-071334853B8A}"/>
          </ac:picMkLst>
        </pc:picChg>
        <pc:picChg chg="del">
          <ac:chgData name="Yoel Kortick" userId="167978f5-7f40-4909-85d5-d4149554ad4e" providerId="ADAL" clId="{21DD1628-426D-4729-9075-73CF75C38A13}" dt="2024-01-02T13:42:52.837" v="962" actId="478"/>
          <ac:picMkLst>
            <pc:docMk/>
            <pc:sldMk cId="258440606" sldId="2098"/>
            <ac:picMk id="12" creationId="{BE905396-A64F-40C9-F6FA-D1290A5DF2DB}"/>
          </ac:picMkLst>
        </pc:picChg>
      </pc:sldChg>
      <pc:sldChg chg="addSp delSp modSp add mod">
        <pc:chgData name="Yoel Kortick" userId="167978f5-7f40-4909-85d5-d4149554ad4e" providerId="ADAL" clId="{21DD1628-426D-4729-9075-73CF75C38A13}" dt="2024-01-03T09:31:29.966" v="9094"/>
        <pc:sldMkLst>
          <pc:docMk/>
          <pc:sldMk cId="519390923" sldId="2099"/>
        </pc:sldMkLst>
        <pc:spChg chg="mod">
          <ac:chgData name="Yoel Kortick" userId="167978f5-7f40-4909-85d5-d4149554ad4e" providerId="ADAL" clId="{21DD1628-426D-4729-9075-73CF75C38A13}" dt="2024-01-03T05:22:23.949" v="3272" actId="14100"/>
          <ac:spMkLst>
            <pc:docMk/>
            <pc:sldMk cId="519390923" sldId="2099"/>
            <ac:spMk id="2" creationId="{EDDB6106-D013-39A0-1DC7-EC57144F622A}"/>
          </ac:spMkLst>
        </pc:spChg>
        <pc:spChg chg="mod">
          <ac:chgData name="Yoel Kortick" userId="167978f5-7f40-4909-85d5-d4149554ad4e" providerId="ADAL" clId="{21DD1628-426D-4729-9075-73CF75C38A13}" dt="2024-01-03T06:47:42.062" v="4740"/>
          <ac:spMkLst>
            <pc:docMk/>
            <pc:sldMk cId="519390923" sldId="2099"/>
            <ac:spMk id="3" creationId="{4FC18B40-6547-41EC-8A0E-1C8F40E0A42F}"/>
          </ac:spMkLst>
        </pc:spChg>
        <pc:spChg chg="mod">
          <ac:chgData name="Yoel Kortick" userId="167978f5-7f40-4909-85d5-d4149554ad4e" providerId="ADAL" clId="{21DD1628-426D-4729-9075-73CF75C38A13}" dt="2024-01-03T09:31:29.966" v="9094"/>
          <ac:spMkLst>
            <pc:docMk/>
            <pc:sldMk cId="519390923" sldId="2099"/>
            <ac:spMk id="4" creationId="{2490F34D-A7E2-4EA9-8B1A-78371A1F1CD1}"/>
          </ac:spMkLst>
        </pc:spChg>
        <pc:spChg chg="add mod">
          <ac:chgData name="Yoel Kortick" userId="167978f5-7f40-4909-85d5-d4149554ad4e" providerId="ADAL" clId="{21DD1628-426D-4729-9075-73CF75C38A13}" dt="2024-01-03T09:31:29.966" v="9094"/>
          <ac:spMkLst>
            <pc:docMk/>
            <pc:sldMk cId="519390923" sldId="2099"/>
            <ac:spMk id="9" creationId="{FCF3C9C2-DE69-7063-3341-670633932032}"/>
          </ac:spMkLst>
        </pc:spChg>
        <pc:spChg chg="mod">
          <ac:chgData name="Yoel Kortick" userId="167978f5-7f40-4909-85d5-d4149554ad4e" providerId="ADAL" clId="{21DD1628-426D-4729-9075-73CF75C38A13}" dt="2024-01-03T09:31:29.966" v="9094"/>
          <ac:spMkLst>
            <pc:docMk/>
            <pc:sldMk cId="519390923" sldId="2099"/>
            <ac:spMk id="11" creationId="{37757131-0D22-CB32-0429-C8594C5B09ED}"/>
          </ac:spMkLst>
        </pc:spChg>
        <pc:picChg chg="add del mod ord">
          <ac:chgData name="Yoel Kortick" userId="167978f5-7f40-4909-85d5-d4149554ad4e" providerId="ADAL" clId="{21DD1628-426D-4729-9075-73CF75C38A13}" dt="2024-01-03T06:00:57.744" v="3780" actId="478"/>
          <ac:picMkLst>
            <pc:docMk/>
            <pc:sldMk cId="519390923" sldId="2099"/>
            <ac:picMk id="8" creationId="{2FAAE617-4E63-D7FC-9F3A-D9827A67E18D}"/>
          </ac:picMkLst>
        </pc:picChg>
        <pc:picChg chg="add mod ord">
          <ac:chgData name="Yoel Kortick" userId="167978f5-7f40-4909-85d5-d4149554ad4e" providerId="ADAL" clId="{21DD1628-426D-4729-9075-73CF75C38A13}" dt="2024-01-03T08:05:51.556" v="6537" actId="208"/>
          <ac:picMkLst>
            <pc:docMk/>
            <pc:sldMk cId="519390923" sldId="2099"/>
            <ac:picMk id="8" creationId="{63C9A2B3-9352-ECD1-96C7-EEB6D7B60F20}"/>
          </ac:picMkLst>
        </pc:picChg>
        <pc:picChg chg="del">
          <ac:chgData name="Yoel Kortick" userId="167978f5-7f40-4909-85d5-d4149554ad4e" providerId="ADAL" clId="{21DD1628-426D-4729-9075-73CF75C38A13}" dt="2024-01-02T15:07:50.364" v="1443" actId="478"/>
          <ac:picMkLst>
            <pc:docMk/>
            <pc:sldMk cId="519390923" sldId="2099"/>
            <ac:picMk id="9" creationId="{342E0047-C729-5B1F-78CA-8241EE4E6C9D}"/>
          </ac:picMkLst>
        </pc:picChg>
        <pc:picChg chg="add del mod ord">
          <ac:chgData name="Yoel Kortick" userId="167978f5-7f40-4909-85d5-d4149554ad4e" providerId="ADAL" clId="{21DD1628-426D-4729-9075-73CF75C38A13}" dt="2024-01-03T08:05:04.254" v="6497" actId="478"/>
          <ac:picMkLst>
            <pc:docMk/>
            <pc:sldMk cId="519390923" sldId="2099"/>
            <ac:picMk id="10" creationId="{F2E33918-A4C7-2DC8-E606-4C6E5F22A918}"/>
          </ac:picMkLst>
        </pc:picChg>
        <pc:cxnChg chg="mod">
          <ac:chgData name="Yoel Kortick" userId="167978f5-7f40-4909-85d5-d4149554ad4e" providerId="ADAL" clId="{21DD1628-426D-4729-9075-73CF75C38A13}" dt="2024-01-03T05:22:27.793" v="3273" actId="14100"/>
          <ac:cxnSpMkLst>
            <pc:docMk/>
            <pc:sldMk cId="519390923" sldId="2099"/>
            <ac:cxnSpMk id="5" creationId="{AB61AF85-16DC-3DA1-6196-AEB2888B9091}"/>
          </ac:cxnSpMkLst>
        </pc:cxnChg>
        <pc:cxnChg chg="mod">
          <ac:chgData name="Yoel Kortick" userId="167978f5-7f40-4909-85d5-d4149554ad4e" providerId="ADAL" clId="{21DD1628-426D-4729-9075-73CF75C38A13}" dt="2024-01-02T15:08:10.620" v="1465" actId="1037"/>
          <ac:cxnSpMkLst>
            <pc:docMk/>
            <pc:sldMk cId="519390923" sldId="2099"/>
            <ac:cxnSpMk id="6" creationId="{6B191D69-8E40-2622-2F17-B19CBA5CD0EF}"/>
          </ac:cxnSpMkLst>
        </pc:cxnChg>
        <pc:cxnChg chg="mod">
          <ac:chgData name="Yoel Kortick" userId="167978f5-7f40-4909-85d5-d4149554ad4e" providerId="ADAL" clId="{21DD1628-426D-4729-9075-73CF75C38A13}" dt="2024-01-02T15:08:03.741" v="1457" actId="1037"/>
          <ac:cxnSpMkLst>
            <pc:docMk/>
            <pc:sldMk cId="519390923" sldId="2099"/>
            <ac:cxnSpMk id="12" creationId="{466D4910-B5E2-F1D3-4979-ED00125B5E59}"/>
          </ac:cxnSpMkLst>
        </pc:cxnChg>
        <pc:cxnChg chg="add mod">
          <ac:chgData name="Yoel Kortick" userId="167978f5-7f40-4909-85d5-d4149554ad4e" providerId="ADAL" clId="{21DD1628-426D-4729-9075-73CF75C38A13}" dt="2024-01-03T08:05:49.033" v="6536" actId="14100"/>
          <ac:cxnSpMkLst>
            <pc:docMk/>
            <pc:sldMk cId="519390923" sldId="2099"/>
            <ac:cxnSpMk id="13" creationId="{A871123C-C0A0-5596-3D25-A4D5E334B57D}"/>
          </ac:cxnSpMkLst>
        </pc:cxnChg>
      </pc:sldChg>
      <pc:sldChg chg="addSp delSp modSp add mod">
        <pc:chgData name="Yoel Kortick" userId="167978f5-7f40-4909-85d5-d4149554ad4e" providerId="ADAL" clId="{21DD1628-426D-4729-9075-73CF75C38A13}" dt="2024-01-03T09:37:42.145" v="9513" actId="6549"/>
        <pc:sldMkLst>
          <pc:docMk/>
          <pc:sldMk cId="4263680519" sldId="2100"/>
        </pc:sldMkLst>
        <pc:spChg chg="mod">
          <ac:chgData name="Yoel Kortick" userId="167978f5-7f40-4909-85d5-d4149554ad4e" providerId="ADAL" clId="{21DD1628-426D-4729-9075-73CF75C38A13}" dt="2024-01-02T15:23:30.775" v="1894" actId="14100"/>
          <ac:spMkLst>
            <pc:docMk/>
            <pc:sldMk cId="4263680519" sldId="2100"/>
            <ac:spMk id="2" creationId="{3D4AF8BD-1442-4618-6610-06F5B8E44175}"/>
          </ac:spMkLst>
        </pc:spChg>
        <pc:spChg chg="mod">
          <ac:chgData name="Yoel Kortick" userId="167978f5-7f40-4909-85d5-d4149554ad4e" providerId="ADAL" clId="{21DD1628-426D-4729-9075-73CF75C38A13}" dt="2024-01-03T06:46:36.180" v="4727" actId="255"/>
          <ac:spMkLst>
            <pc:docMk/>
            <pc:sldMk cId="4263680519" sldId="2100"/>
            <ac:spMk id="3" creationId="{4FC18B40-6547-41EC-8A0E-1C8F40E0A42F}"/>
          </ac:spMkLst>
        </pc:spChg>
        <pc:spChg chg="mod">
          <ac:chgData name="Yoel Kortick" userId="167978f5-7f40-4909-85d5-d4149554ad4e" providerId="ADAL" clId="{21DD1628-426D-4729-9075-73CF75C38A13}" dt="2024-01-03T09:37:42.145" v="9513" actId="6549"/>
          <ac:spMkLst>
            <pc:docMk/>
            <pc:sldMk cId="4263680519" sldId="2100"/>
            <ac:spMk id="4" creationId="{2490F34D-A7E2-4EA9-8B1A-78371A1F1CD1}"/>
          </ac:spMkLst>
        </pc:spChg>
        <pc:spChg chg="mod">
          <ac:chgData name="Yoel Kortick" userId="167978f5-7f40-4909-85d5-d4149554ad4e" providerId="ADAL" clId="{21DD1628-426D-4729-9075-73CF75C38A13}" dt="2024-01-02T15:23:36.077" v="1896" actId="14100"/>
          <ac:spMkLst>
            <pc:docMk/>
            <pc:sldMk cId="4263680519" sldId="2100"/>
            <ac:spMk id="13" creationId="{8453F972-5439-4D98-4D98-9AEED43996EF}"/>
          </ac:spMkLst>
        </pc:spChg>
        <pc:picChg chg="del">
          <ac:chgData name="Yoel Kortick" userId="167978f5-7f40-4909-85d5-d4149554ad4e" providerId="ADAL" clId="{21DD1628-426D-4729-9075-73CF75C38A13}" dt="2024-01-02T15:22:59.226" v="1884" actId="478"/>
          <ac:picMkLst>
            <pc:docMk/>
            <pc:sldMk cId="4263680519" sldId="2100"/>
            <ac:picMk id="6" creationId="{FB1A4F09-9388-4EB2-CA89-071334853B8A}"/>
          </ac:picMkLst>
        </pc:picChg>
        <pc:picChg chg="add mod ord">
          <ac:chgData name="Yoel Kortick" userId="167978f5-7f40-4909-85d5-d4149554ad4e" providerId="ADAL" clId="{21DD1628-426D-4729-9075-73CF75C38A13}" dt="2024-01-02T15:23:38.264" v="1897" actId="208"/>
          <ac:picMkLst>
            <pc:docMk/>
            <pc:sldMk cId="4263680519" sldId="2100"/>
            <ac:picMk id="7" creationId="{1F1DA75A-F1BB-8BF3-A81F-FDC60FD4D33E}"/>
          </ac:picMkLst>
        </pc:picChg>
      </pc:sldChg>
      <pc:sldChg chg="addSp delSp modSp add mod">
        <pc:chgData name="Yoel Kortick" userId="167978f5-7f40-4909-85d5-d4149554ad4e" providerId="ADAL" clId="{21DD1628-426D-4729-9075-73CF75C38A13}" dt="2024-01-03T09:39:22.377" v="9514" actId="478"/>
        <pc:sldMkLst>
          <pc:docMk/>
          <pc:sldMk cId="1043455349" sldId="2101"/>
        </pc:sldMkLst>
        <pc:spChg chg="mod">
          <ac:chgData name="Yoel Kortick" userId="167978f5-7f40-4909-85d5-d4149554ad4e" providerId="ADAL" clId="{21DD1628-426D-4729-9075-73CF75C38A13}" dt="2024-01-03T06:52:29.176" v="4854"/>
          <ac:spMkLst>
            <pc:docMk/>
            <pc:sldMk cId="1043455349" sldId="2101"/>
            <ac:spMk id="3" creationId="{4FC18B40-6547-41EC-8A0E-1C8F40E0A42F}"/>
          </ac:spMkLst>
        </pc:spChg>
        <pc:spChg chg="mod">
          <ac:chgData name="Yoel Kortick" userId="167978f5-7f40-4909-85d5-d4149554ad4e" providerId="ADAL" clId="{21DD1628-426D-4729-9075-73CF75C38A13}" dt="2024-01-03T09:31:29.966" v="9094"/>
          <ac:spMkLst>
            <pc:docMk/>
            <pc:sldMk cId="1043455349" sldId="2101"/>
            <ac:spMk id="4" creationId="{2490F34D-A7E2-4EA9-8B1A-78371A1F1CD1}"/>
          </ac:spMkLst>
        </pc:spChg>
        <pc:spChg chg="add mod">
          <ac:chgData name="Yoel Kortick" userId="167978f5-7f40-4909-85d5-d4149554ad4e" providerId="ADAL" clId="{21DD1628-426D-4729-9075-73CF75C38A13}" dt="2024-01-02T15:27:40.908" v="2087" actId="1036"/>
          <ac:spMkLst>
            <pc:docMk/>
            <pc:sldMk cId="1043455349" sldId="2101"/>
            <ac:spMk id="5" creationId="{CFE192A3-6F8D-3DC5-BA13-8C9587A381F2}"/>
          </ac:spMkLst>
        </pc:spChg>
        <pc:spChg chg="add del mod">
          <ac:chgData name="Yoel Kortick" userId="167978f5-7f40-4909-85d5-d4149554ad4e" providerId="ADAL" clId="{21DD1628-426D-4729-9075-73CF75C38A13}" dt="2024-01-03T09:39:22.377" v="9514" actId="478"/>
          <ac:spMkLst>
            <pc:docMk/>
            <pc:sldMk cId="1043455349" sldId="2101"/>
            <ac:spMk id="6" creationId="{8C1A98BC-CB4D-9629-795D-575A3B14249F}"/>
          </ac:spMkLst>
        </pc:spChg>
        <pc:picChg chg="add mod">
          <ac:chgData name="Yoel Kortick" userId="167978f5-7f40-4909-85d5-d4149554ad4e" providerId="ADAL" clId="{21DD1628-426D-4729-9075-73CF75C38A13}" dt="2024-01-02T15:27:20.691" v="2071"/>
          <ac:picMkLst>
            <pc:docMk/>
            <pc:sldMk cId="1043455349" sldId="2101"/>
            <ac:picMk id="2" creationId="{121A5A51-39A8-11DC-CF79-1A5A82A6A332}"/>
          </ac:picMkLst>
        </pc:picChg>
      </pc:sldChg>
      <pc:sldChg chg="addSp delSp modSp add mod">
        <pc:chgData name="Yoel Kortick" userId="167978f5-7f40-4909-85d5-d4149554ad4e" providerId="ADAL" clId="{21DD1628-426D-4729-9075-73CF75C38A13}" dt="2024-01-03T09:31:29.966" v="9094"/>
        <pc:sldMkLst>
          <pc:docMk/>
          <pc:sldMk cId="926516858" sldId="2102"/>
        </pc:sldMkLst>
        <pc:spChg chg="mod">
          <ac:chgData name="Yoel Kortick" userId="167978f5-7f40-4909-85d5-d4149554ad4e" providerId="ADAL" clId="{21DD1628-426D-4729-9075-73CF75C38A13}" dt="2024-01-03T06:52:29.176" v="4854"/>
          <ac:spMkLst>
            <pc:docMk/>
            <pc:sldMk cId="926516858" sldId="2102"/>
            <ac:spMk id="3" creationId="{4FC18B40-6547-41EC-8A0E-1C8F40E0A42F}"/>
          </ac:spMkLst>
        </pc:spChg>
        <pc:spChg chg="mod">
          <ac:chgData name="Yoel Kortick" userId="167978f5-7f40-4909-85d5-d4149554ad4e" providerId="ADAL" clId="{21DD1628-426D-4729-9075-73CF75C38A13}" dt="2024-01-03T09:31:29.966" v="9094"/>
          <ac:spMkLst>
            <pc:docMk/>
            <pc:sldMk cId="926516858" sldId="2102"/>
            <ac:spMk id="4" creationId="{2490F34D-A7E2-4EA9-8B1A-78371A1F1CD1}"/>
          </ac:spMkLst>
        </pc:spChg>
        <pc:spChg chg="mod">
          <ac:chgData name="Yoel Kortick" userId="167978f5-7f40-4909-85d5-d4149554ad4e" providerId="ADAL" clId="{21DD1628-426D-4729-9075-73CF75C38A13}" dt="2024-01-02T15:31:56.244" v="2198" actId="1076"/>
          <ac:spMkLst>
            <pc:docMk/>
            <pc:sldMk cId="926516858" sldId="2102"/>
            <ac:spMk id="5" creationId="{CFE192A3-6F8D-3DC5-BA13-8C9587A381F2}"/>
          </ac:spMkLst>
        </pc:spChg>
        <pc:spChg chg="add mod">
          <ac:chgData name="Yoel Kortick" userId="167978f5-7f40-4909-85d5-d4149554ad4e" providerId="ADAL" clId="{21DD1628-426D-4729-9075-73CF75C38A13}" dt="2024-01-02T15:34:39.459" v="2201" actId="14100"/>
          <ac:spMkLst>
            <pc:docMk/>
            <pc:sldMk cId="926516858" sldId="2102"/>
            <ac:spMk id="10" creationId="{CB23A5C4-C990-D5F7-0EB0-656AE9B3BC90}"/>
          </ac:spMkLst>
        </pc:spChg>
        <pc:picChg chg="del">
          <ac:chgData name="Yoel Kortick" userId="167978f5-7f40-4909-85d5-d4149554ad4e" providerId="ADAL" clId="{21DD1628-426D-4729-9075-73CF75C38A13}" dt="2024-01-02T15:28:33.997" v="2144" actId="478"/>
          <ac:picMkLst>
            <pc:docMk/>
            <pc:sldMk cId="926516858" sldId="2102"/>
            <ac:picMk id="2" creationId="{121A5A51-39A8-11DC-CF79-1A5A82A6A332}"/>
          </ac:picMkLst>
        </pc:picChg>
        <pc:picChg chg="add del mod">
          <ac:chgData name="Yoel Kortick" userId="167978f5-7f40-4909-85d5-d4149554ad4e" providerId="ADAL" clId="{21DD1628-426D-4729-9075-73CF75C38A13}" dt="2024-01-02T15:31:47.380" v="2190" actId="478"/>
          <ac:picMkLst>
            <pc:docMk/>
            <pc:sldMk cId="926516858" sldId="2102"/>
            <ac:picMk id="7" creationId="{68572746-8883-1320-3BF4-9B6BFA6FACF4}"/>
          </ac:picMkLst>
        </pc:picChg>
        <pc:picChg chg="add mod ord">
          <ac:chgData name="Yoel Kortick" userId="167978f5-7f40-4909-85d5-d4149554ad4e" providerId="ADAL" clId="{21DD1628-426D-4729-9075-73CF75C38A13}" dt="2024-01-02T15:31:58.087" v="2199" actId="208"/>
          <ac:picMkLst>
            <pc:docMk/>
            <pc:sldMk cId="926516858" sldId="2102"/>
            <ac:picMk id="9" creationId="{9910D38B-CEF4-B320-71B7-0301747BF4C5}"/>
          </ac:picMkLst>
        </pc:picChg>
      </pc:sldChg>
      <pc:sldChg chg="addSp delSp modSp add mod">
        <pc:chgData name="Yoel Kortick" userId="167978f5-7f40-4909-85d5-d4149554ad4e" providerId="ADAL" clId="{21DD1628-426D-4729-9075-73CF75C38A13}" dt="2024-01-03T09:39:39.759" v="9529" actId="20577"/>
        <pc:sldMkLst>
          <pc:docMk/>
          <pc:sldMk cId="2939029235" sldId="2103"/>
        </pc:sldMkLst>
        <pc:spChg chg="mod">
          <ac:chgData name="Yoel Kortick" userId="167978f5-7f40-4909-85d5-d4149554ad4e" providerId="ADAL" clId="{21DD1628-426D-4729-9075-73CF75C38A13}" dt="2024-01-03T06:52:29.176" v="4854"/>
          <ac:spMkLst>
            <pc:docMk/>
            <pc:sldMk cId="2939029235" sldId="2103"/>
            <ac:spMk id="3" creationId="{4FC18B40-6547-41EC-8A0E-1C8F40E0A42F}"/>
          </ac:spMkLst>
        </pc:spChg>
        <pc:spChg chg="del mod">
          <ac:chgData name="Yoel Kortick" userId="167978f5-7f40-4909-85d5-d4149554ad4e" providerId="ADAL" clId="{21DD1628-426D-4729-9075-73CF75C38A13}" dt="2024-01-02T15:36:32.990" v="2209" actId="478"/>
          <ac:spMkLst>
            <pc:docMk/>
            <pc:sldMk cId="2939029235" sldId="2103"/>
            <ac:spMk id="4" creationId="{2490F34D-A7E2-4EA9-8B1A-78371A1F1CD1}"/>
          </ac:spMkLst>
        </pc:spChg>
        <pc:spChg chg="add mod">
          <ac:chgData name="Yoel Kortick" userId="167978f5-7f40-4909-85d5-d4149554ad4e" providerId="ADAL" clId="{21DD1628-426D-4729-9075-73CF75C38A13}" dt="2024-01-03T09:39:39.759" v="9529" actId="20577"/>
          <ac:spMkLst>
            <pc:docMk/>
            <pc:sldMk cId="2939029235" sldId="2103"/>
            <ac:spMk id="7" creationId="{F4A86758-8FB7-1DD7-E6EF-6A470A0B5F84}"/>
          </ac:spMkLst>
        </pc:spChg>
        <pc:spChg chg="add">
          <ac:chgData name="Yoel Kortick" userId="167978f5-7f40-4909-85d5-d4149554ad4e" providerId="ADAL" clId="{21DD1628-426D-4729-9075-73CF75C38A13}" dt="2024-01-02T15:37:23.581" v="2314" actId="11529"/>
          <ac:spMkLst>
            <pc:docMk/>
            <pc:sldMk cId="2939029235" sldId="2103"/>
            <ac:spMk id="8" creationId="{32467BED-BCE8-6FBA-ACDF-7930F4B717C7}"/>
          </ac:spMkLst>
        </pc:spChg>
        <pc:spChg chg="add">
          <ac:chgData name="Yoel Kortick" userId="167978f5-7f40-4909-85d5-d4149554ad4e" providerId="ADAL" clId="{21DD1628-426D-4729-9075-73CF75C38A13}" dt="2024-01-02T15:37:35.795" v="2315" actId="11529"/>
          <ac:spMkLst>
            <pc:docMk/>
            <pc:sldMk cId="2939029235" sldId="2103"/>
            <ac:spMk id="11" creationId="{458D8CF1-92D2-DC7A-1328-62CB89085624}"/>
          </ac:spMkLst>
        </pc:spChg>
        <pc:spChg chg="add mod">
          <ac:chgData name="Yoel Kortick" userId="167978f5-7f40-4909-85d5-d4149554ad4e" providerId="ADAL" clId="{21DD1628-426D-4729-9075-73CF75C38A13}" dt="2024-01-02T15:37:50.606" v="2325" actId="1036"/>
          <ac:spMkLst>
            <pc:docMk/>
            <pc:sldMk cId="2939029235" sldId="2103"/>
            <ac:spMk id="12" creationId="{48FB24E6-E403-38AB-0AF9-D94867BE2655}"/>
          </ac:spMkLst>
        </pc:spChg>
        <pc:picChg chg="add mod">
          <ac:chgData name="Yoel Kortick" userId="167978f5-7f40-4909-85d5-d4149554ad4e" providerId="ADAL" clId="{21DD1628-426D-4729-9075-73CF75C38A13}" dt="2024-01-02T15:37:53.889" v="2326" actId="208"/>
          <ac:picMkLst>
            <pc:docMk/>
            <pc:sldMk cId="2939029235" sldId="2103"/>
            <ac:picMk id="6" creationId="{33BA31B1-0F4E-A660-1CCB-01DA1155A8FB}"/>
          </ac:picMkLst>
        </pc:picChg>
        <pc:picChg chg="del">
          <ac:chgData name="Yoel Kortick" userId="167978f5-7f40-4909-85d5-d4149554ad4e" providerId="ADAL" clId="{21DD1628-426D-4729-9075-73CF75C38A13}" dt="2024-01-02T15:36:22.260" v="2203" actId="478"/>
          <ac:picMkLst>
            <pc:docMk/>
            <pc:sldMk cId="2939029235" sldId="2103"/>
            <ac:picMk id="9" creationId="{9910D38B-CEF4-B320-71B7-0301747BF4C5}"/>
          </ac:picMkLst>
        </pc:picChg>
      </pc:sldChg>
      <pc:sldChg chg="addSp delSp modSp add mod ord">
        <pc:chgData name="Yoel Kortick" userId="167978f5-7f40-4909-85d5-d4149554ad4e" providerId="ADAL" clId="{21DD1628-426D-4729-9075-73CF75C38A13}" dt="2024-01-03T09:31:29.966" v="9094"/>
        <pc:sldMkLst>
          <pc:docMk/>
          <pc:sldMk cId="2202499591" sldId="2104"/>
        </pc:sldMkLst>
        <pc:spChg chg="mod">
          <ac:chgData name="Yoel Kortick" userId="167978f5-7f40-4909-85d5-d4149554ad4e" providerId="ADAL" clId="{21DD1628-426D-4729-9075-73CF75C38A13}" dt="2024-01-03T06:52:29.176" v="4854"/>
          <ac:spMkLst>
            <pc:docMk/>
            <pc:sldMk cId="2202499591" sldId="2104"/>
            <ac:spMk id="3" creationId="{4FC18B40-6547-41EC-8A0E-1C8F40E0A42F}"/>
          </ac:spMkLst>
        </pc:spChg>
        <pc:spChg chg="del">
          <ac:chgData name="Yoel Kortick" userId="167978f5-7f40-4909-85d5-d4149554ad4e" providerId="ADAL" clId="{21DD1628-426D-4729-9075-73CF75C38A13}" dt="2024-01-02T15:39:02.962" v="2338" actId="478"/>
          <ac:spMkLst>
            <pc:docMk/>
            <pc:sldMk cId="2202499591" sldId="2104"/>
            <ac:spMk id="4" creationId="{2490F34D-A7E2-4EA9-8B1A-78371A1F1CD1}"/>
          </ac:spMkLst>
        </pc:spChg>
        <pc:spChg chg="mod">
          <ac:chgData name="Yoel Kortick" userId="167978f5-7f40-4909-85d5-d4149554ad4e" providerId="ADAL" clId="{21DD1628-426D-4729-9075-73CF75C38A13}" dt="2024-01-02T15:40:05.415" v="2408" actId="1037"/>
          <ac:spMkLst>
            <pc:docMk/>
            <pc:sldMk cId="2202499591" sldId="2104"/>
            <ac:spMk id="5" creationId="{CFE192A3-6F8D-3DC5-BA13-8C9587A381F2}"/>
          </ac:spMkLst>
        </pc:spChg>
        <pc:spChg chg="add del mod">
          <ac:chgData name="Yoel Kortick" userId="167978f5-7f40-4909-85d5-d4149554ad4e" providerId="ADAL" clId="{21DD1628-426D-4729-9075-73CF75C38A13}" dt="2024-01-02T15:39:04.164" v="2339" actId="478"/>
          <ac:spMkLst>
            <pc:docMk/>
            <pc:sldMk cId="2202499591" sldId="2104"/>
            <ac:spMk id="8" creationId="{EC77C32D-11E9-F9CB-963E-FCB0B7F23943}"/>
          </ac:spMkLst>
        </pc:spChg>
        <pc:spChg chg="mod">
          <ac:chgData name="Yoel Kortick" userId="167978f5-7f40-4909-85d5-d4149554ad4e" providerId="ADAL" clId="{21DD1628-426D-4729-9075-73CF75C38A13}" dt="2024-01-02T15:39:57.035" v="2397" actId="14100"/>
          <ac:spMkLst>
            <pc:docMk/>
            <pc:sldMk cId="2202499591" sldId="2104"/>
            <ac:spMk id="10" creationId="{CB23A5C4-C990-D5F7-0EB0-656AE9B3BC90}"/>
          </ac:spMkLst>
        </pc:spChg>
        <pc:spChg chg="add mod">
          <ac:chgData name="Yoel Kortick" userId="167978f5-7f40-4909-85d5-d4149554ad4e" providerId="ADAL" clId="{21DD1628-426D-4729-9075-73CF75C38A13}" dt="2024-01-03T09:31:29.966" v="9094"/>
          <ac:spMkLst>
            <pc:docMk/>
            <pc:sldMk cId="2202499591" sldId="2104"/>
            <ac:spMk id="11" creationId="{BFF26013-836B-EB38-2845-C50234951E87}"/>
          </ac:spMkLst>
        </pc:spChg>
        <pc:spChg chg="add mod">
          <ac:chgData name="Yoel Kortick" userId="167978f5-7f40-4909-85d5-d4149554ad4e" providerId="ADAL" clId="{21DD1628-426D-4729-9075-73CF75C38A13}" dt="2024-01-02T15:39:18.674" v="2344"/>
          <ac:spMkLst>
            <pc:docMk/>
            <pc:sldMk cId="2202499591" sldId="2104"/>
            <ac:spMk id="12" creationId="{3C07D63F-549E-89F0-A0B7-AC1D6A450C56}"/>
          </ac:spMkLst>
        </pc:spChg>
        <pc:picChg chg="add mod ord">
          <ac:chgData name="Yoel Kortick" userId="167978f5-7f40-4909-85d5-d4149554ad4e" providerId="ADAL" clId="{21DD1628-426D-4729-9075-73CF75C38A13}" dt="2024-01-02T15:39:50.086" v="2395" actId="167"/>
          <ac:picMkLst>
            <pc:docMk/>
            <pc:sldMk cId="2202499591" sldId="2104"/>
            <ac:picMk id="6" creationId="{8D72C4B5-3462-7A65-0763-5CCEA770A9BE}"/>
          </ac:picMkLst>
        </pc:picChg>
        <pc:picChg chg="del">
          <ac:chgData name="Yoel Kortick" userId="167978f5-7f40-4909-85d5-d4149554ad4e" providerId="ADAL" clId="{21DD1628-426D-4729-9075-73CF75C38A13}" dt="2024-01-02T15:38:53.513" v="2330" actId="478"/>
          <ac:picMkLst>
            <pc:docMk/>
            <pc:sldMk cId="2202499591" sldId="2104"/>
            <ac:picMk id="9" creationId="{9910D38B-CEF4-B320-71B7-0301747BF4C5}"/>
          </ac:picMkLst>
        </pc:picChg>
      </pc:sldChg>
      <pc:sldChg chg="addSp delSp modSp add mod ord">
        <pc:chgData name="Yoel Kortick" userId="167978f5-7f40-4909-85d5-d4149554ad4e" providerId="ADAL" clId="{21DD1628-426D-4729-9075-73CF75C38A13}" dt="2024-01-03T09:31:29.966" v="9094"/>
        <pc:sldMkLst>
          <pc:docMk/>
          <pc:sldMk cId="1270063480" sldId="2105"/>
        </pc:sldMkLst>
        <pc:spChg chg="add mod">
          <ac:chgData name="Yoel Kortick" userId="167978f5-7f40-4909-85d5-d4149554ad4e" providerId="ADAL" clId="{21DD1628-426D-4729-9075-73CF75C38A13}" dt="2024-01-03T09:31:29.966" v="9094"/>
          <ac:spMkLst>
            <pc:docMk/>
            <pc:sldMk cId="1270063480" sldId="2105"/>
            <ac:spMk id="2" creationId="{D7A1FCCD-13AF-3739-CEF7-F7349E6D8AE7}"/>
          </ac:spMkLst>
        </pc:spChg>
        <pc:spChg chg="mod">
          <ac:chgData name="Yoel Kortick" userId="167978f5-7f40-4909-85d5-d4149554ad4e" providerId="ADAL" clId="{21DD1628-426D-4729-9075-73CF75C38A13}" dt="2024-01-03T06:52:29.176" v="4854"/>
          <ac:spMkLst>
            <pc:docMk/>
            <pc:sldMk cId="1270063480" sldId="2105"/>
            <ac:spMk id="3" creationId="{4FC18B40-6547-41EC-8A0E-1C8F40E0A42F}"/>
          </ac:spMkLst>
        </pc:spChg>
        <pc:spChg chg="mod">
          <ac:chgData name="Yoel Kortick" userId="167978f5-7f40-4909-85d5-d4149554ad4e" providerId="ADAL" clId="{21DD1628-426D-4729-9075-73CF75C38A13}" dt="2024-01-03T09:31:29.966" v="9094"/>
          <ac:spMkLst>
            <pc:docMk/>
            <pc:sldMk cId="1270063480" sldId="2105"/>
            <ac:spMk id="4" creationId="{2490F34D-A7E2-4EA9-8B1A-78371A1F1CD1}"/>
          </ac:spMkLst>
        </pc:spChg>
        <pc:spChg chg="mod">
          <ac:chgData name="Yoel Kortick" userId="167978f5-7f40-4909-85d5-d4149554ad4e" providerId="ADAL" clId="{21DD1628-426D-4729-9075-73CF75C38A13}" dt="2024-01-02T15:47:09.517" v="2442" actId="14100"/>
          <ac:spMkLst>
            <pc:docMk/>
            <pc:sldMk cId="1270063480" sldId="2105"/>
            <ac:spMk id="5" creationId="{CFE192A3-6F8D-3DC5-BA13-8C9587A381F2}"/>
          </ac:spMkLst>
        </pc:spChg>
        <pc:spChg chg="mod">
          <ac:chgData name="Yoel Kortick" userId="167978f5-7f40-4909-85d5-d4149554ad4e" providerId="ADAL" clId="{21DD1628-426D-4729-9075-73CF75C38A13}" dt="2024-01-02T15:47:12.894" v="2444" actId="14100"/>
          <ac:spMkLst>
            <pc:docMk/>
            <pc:sldMk cId="1270063480" sldId="2105"/>
            <ac:spMk id="10" creationId="{CB23A5C4-C990-D5F7-0EB0-656AE9B3BC90}"/>
          </ac:spMkLst>
        </pc:spChg>
        <pc:picChg chg="add mod ord">
          <ac:chgData name="Yoel Kortick" userId="167978f5-7f40-4909-85d5-d4149554ad4e" providerId="ADAL" clId="{21DD1628-426D-4729-9075-73CF75C38A13}" dt="2024-01-02T15:47:14.714" v="2445" actId="208"/>
          <ac:picMkLst>
            <pc:docMk/>
            <pc:sldMk cId="1270063480" sldId="2105"/>
            <ac:picMk id="6" creationId="{E2839D7B-711B-BC07-A2A7-C97A3FACD860}"/>
          </ac:picMkLst>
        </pc:picChg>
        <pc:picChg chg="del">
          <ac:chgData name="Yoel Kortick" userId="167978f5-7f40-4909-85d5-d4149554ad4e" providerId="ADAL" clId="{21DD1628-426D-4729-9075-73CF75C38A13}" dt="2024-01-02T15:41:10.609" v="2413" actId="478"/>
          <ac:picMkLst>
            <pc:docMk/>
            <pc:sldMk cId="1270063480" sldId="2105"/>
            <ac:picMk id="9" creationId="{9910D38B-CEF4-B320-71B7-0301747BF4C5}"/>
          </ac:picMkLst>
        </pc:picChg>
        <pc:cxnChg chg="add">
          <ac:chgData name="Yoel Kortick" userId="167978f5-7f40-4909-85d5-d4149554ad4e" providerId="ADAL" clId="{21DD1628-426D-4729-9075-73CF75C38A13}" dt="2024-01-03T05:06:26.595" v="2689" actId="11529"/>
          <ac:cxnSpMkLst>
            <pc:docMk/>
            <pc:sldMk cId="1270063480" sldId="2105"/>
            <ac:cxnSpMk id="8" creationId="{DF508D2A-4DC3-21EC-9FDD-27C58233CB06}"/>
          </ac:cxnSpMkLst>
        </pc:cxnChg>
      </pc:sldChg>
      <pc:sldChg chg="delSp modSp add mod">
        <pc:chgData name="Yoel Kortick" userId="167978f5-7f40-4909-85d5-d4149554ad4e" providerId="ADAL" clId="{21DD1628-426D-4729-9075-73CF75C38A13}" dt="2024-01-03T09:31:29.966" v="9094"/>
        <pc:sldMkLst>
          <pc:docMk/>
          <pc:sldMk cId="2988611195" sldId="2106"/>
        </pc:sldMkLst>
        <pc:spChg chg="mod">
          <ac:chgData name="Yoel Kortick" userId="167978f5-7f40-4909-85d5-d4149554ad4e" providerId="ADAL" clId="{21DD1628-426D-4729-9075-73CF75C38A13}" dt="2024-01-03T06:52:29.176" v="4854"/>
          <ac:spMkLst>
            <pc:docMk/>
            <pc:sldMk cId="2988611195" sldId="2106"/>
            <ac:spMk id="3" creationId="{4FC18B40-6547-41EC-8A0E-1C8F40E0A42F}"/>
          </ac:spMkLst>
        </pc:spChg>
        <pc:spChg chg="mod">
          <ac:chgData name="Yoel Kortick" userId="167978f5-7f40-4909-85d5-d4149554ad4e" providerId="ADAL" clId="{21DD1628-426D-4729-9075-73CF75C38A13}" dt="2024-01-03T09:31:29.966" v="9094"/>
          <ac:spMkLst>
            <pc:docMk/>
            <pc:sldMk cId="2988611195" sldId="2106"/>
            <ac:spMk id="4" creationId="{2490F34D-A7E2-4EA9-8B1A-78371A1F1CD1}"/>
          </ac:spMkLst>
        </pc:spChg>
        <pc:spChg chg="del">
          <ac:chgData name="Yoel Kortick" userId="167978f5-7f40-4909-85d5-d4149554ad4e" providerId="ADAL" clId="{21DD1628-426D-4729-9075-73CF75C38A13}" dt="2024-01-03T05:01:39.971" v="2533" actId="478"/>
          <ac:spMkLst>
            <pc:docMk/>
            <pc:sldMk cId="2988611195" sldId="2106"/>
            <ac:spMk id="5" creationId="{CFE192A3-6F8D-3DC5-BA13-8C9587A381F2}"/>
          </ac:spMkLst>
        </pc:spChg>
        <pc:spChg chg="del">
          <ac:chgData name="Yoel Kortick" userId="167978f5-7f40-4909-85d5-d4149554ad4e" providerId="ADAL" clId="{21DD1628-426D-4729-9075-73CF75C38A13}" dt="2024-01-03T05:01:41.235" v="2534" actId="478"/>
          <ac:spMkLst>
            <pc:docMk/>
            <pc:sldMk cId="2988611195" sldId="2106"/>
            <ac:spMk id="10" creationId="{CB23A5C4-C990-D5F7-0EB0-656AE9B3BC90}"/>
          </ac:spMkLst>
        </pc:spChg>
        <pc:picChg chg="del">
          <ac:chgData name="Yoel Kortick" userId="167978f5-7f40-4909-85d5-d4149554ad4e" providerId="ADAL" clId="{21DD1628-426D-4729-9075-73CF75C38A13}" dt="2024-01-03T05:01:39.117" v="2532" actId="478"/>
          <ac:picMkLst>
            <pc:docMk/>
            <pc:sldMk cId="2988611195" sldId="2106"/>
            <ac:picMk id="6" creationId="{E2839D7B-711B-BC07-A2A7-C97A3FACD860}"/>
          </ac:picMkLst>
        </pc:picChg>
      </pc:sldChg>
      <pc:sldChg chg="addSp delSp modSp add mod">
        <pc:chgData name="Yoel Kortick" userId="167978f5-7f40-4909-85d5-d4149554ad4e" providerId="ADAL" clId="{21DD1628-426D-4729-9075-73CF75C38A13}" dt="2024-01-03T09:40:43.727" v="9530" actId="1076"/>
        <pc:sldMkLst>
          <pc:docMk/>
          <pc:sldMk cId="991048348" sldId="2107"/>
        </pc:sldMkLst>
        <pc:spChg chg="mod">
          <ac:chgData name="Yoel Kortick" userId="167978f5-7f40-4909-85d5-d4149554ad4e" providerId="ADAL" clId="{21DD1628-426D-4729-9075-73CF75C38A13}" dt="2024-01-03T06:52:29.176" v="4854"/>
          <ac:spMkLst>
            <pc:docMk/>
            <pc:sldMk cId="991048348" sldId="2107"/>
            <ac:spMk id="3" creationId="{4FC18B40-6547-41EC-8A0E-1C8F40E0A42F}"/>
          </ac:spMkLst>
        </pc:spChg>
        <pc:spChg chg="del mod">
          <ac:chgData name="Yoel Kortick" userId="167978f5-7f40-4909-85d5-d4149554ad4e" providerId="ADAL" clId="{21DD1628-426D-4729-9075-73CF75C38A13}" dt="2024-01-03T05:08:13.765" v="2799" actId="478"/>
          <ac:spMkLst>
            <pc:docMk/>
            <pc:sldMk cId="991048348" sldId="2107"/>
            <ac:spMk id="4" creationId="{2490F34D-A7E2-4EA9-8B1A-78371A1F1CD1}"/>
          </ac:spMkLst>
        </pc:spChg>
        <pc:spChg chg="add del mod">
          <ac:chgData name="Yoel Kortick" userId="167978f5-7f40-4909-85d5-d4149554ad4e" providerId="ADAL" clId="{21DD1628-426D-4729-9075-73CF75C38A13}" dt="2024-01-03T05:08:14.888" v="2800" actId="478"/>
          <ac:spMkLst>
            <pc:docMk/>
            <pc:sldMk cId="991048348" sldId="2107"/>
            <ac:spMk id="7" creationId="{93E481D1-A268-4F2D-F48A-DA3BD7B0359E}"/>
          </ac:spMkLst>
        </pc:spChg>
        <pc:spChg chg="add mod">
          <ac:chgData name="Yoel Kortick" userId="167978f5-7f40-4909-85d5-d4149554ad4e" providerId="ADAL" clId="{21DD1628-426D-4729-9075-73CF75C38A13}" dt="2024-01-03T09:40:43.727" v="9530" actId="1076"/>
          <ac:spMkLst>
            <pc:docMk/>
            <pc:sldMk cId="991048348" sldId="2107"/>
            <ac:spMk id="8" creationId="{D58B8DCC-8002-11FF-17A6-97945D4BD16A}"/>
          </ac:spMkLst>
        </pc:spChg>
        <pc:spChg chg="add mod">
          <ac:chgData name="Yoel Kortick" userId="167978f5-7f40-4909-85d5-d4149554ad4e" providerId="ADAL" clId="{21DD1628-426D-4729-9075-73CF75C38A13}" dt="2024-01-03T05:21:16.850" v="3251" actId="207"/>
          <ac:spMkLst>
            <pc:docMk/>
            <pc:sldMk cId="991048348" sldId="2107"/>
            <ac:spMk id="12" creationId="{369A0B70-E381-E7F3-283D-5737A18D98A4}"/>
          </ac:spMkLst>
        </pc:spChg>
        <pc:picChg chg="add del mod">
          <ac:chgData name="Yoel Kortick" userId="167978f5-7f40-4909-85d5-d4149554ad4e" providerId="ADAL" clId="{21DD1628-426D-4729-9075-73CF75C38A13}" dt="2024-01-03T05:12:47.820" v="2959" actId="478"/>
          <ac:picMkLst>
            <pc:docMk/>
            <pc:sldMk cId="991048348" sldId="2107"/>
            <ac:picMk id="5" creationId="{FF975DF2-C592-38CD-399B-EB044390FD4D}"/>
          </ac:picMkLst>
        </pc:picChg>
        <pc:picChg chg="add mod ord">
          <ac:chgData name="Yoel Kortick" userId="167978f5-7f40-4909-85d5-d4149554ad4e" providerId="ADAL" clId="{21DD1628-426D-4729-9075-73CF75C38A13}" dt="2024-01-03T05:12:57.333" v="2970" actId="1036"/>
          <ac:picMkLst>
            <pc:docMk/>
            <pc:sldMk cId="991048348" sldId="2107"/>
            <ac:picMk id="17" creationId="{5CE3F064-95C5-2AA6-3407-6BDFEDE67110}"/>
          </ac:picMkLst>
        </pc:picChg>
        <pc:cxnChg chg="add mod">
          <ac:chgData name="Yoel Kortick" userId="167978f5-7f40-4909-85d5-d4149554ad4e" providerId="ADAL" clId="{21DD1628-426D-4729-9075-73CF75C38A13}" dt="2024-01-03T05:13:01.883" v="2972" actId="14100"/>
          <ac:cxnSpMkLst>
            <pc:docMk/>
            <pc:sldMk cId="991048348" sldId="2107"/>
            <ac:cxnSpMk id="9" creationId="{E3824B9D-75DD-DF05-CCA5-391C6D046ECB}"/>
          </ac:cxnSpMkLst>
        </pc:cxnChg>
        <pc:cxnChg chg="add mod">
          <ac:chgData name="Yoel Kortick" userId="167978f5-7f40-4909-85d5-d4149554ad4e" providerId="ADAL" clId="{21DD1628-426D-4729-9075-73CF75C38A13}" dt="2024-01-03T05:21:19.263" v="3252" actId="14100"/>
          <ac:cxnSpMkLst>
            <pc:docMk/>
            <pc:sldMk cId="991048348" sldId="2107"/>
            <ac:cxnSpMk id="13" creationId="{216E5A1F-A2AD-A5A1-F301-DDDD3F289CA8}"/>
          </ac:cxnSpMkLst>
        </pc:cxnChg>
      </pc:sldChg>
      <pc:sldChg chg="addSp delSp modSp add mod ord">
        <pc:chgData name="Yoel Kortick" userId="167978f5-7f40-4909-85d5-d4149554ad4e" providerId="ADAL" clId="{21DD1628-426D-4729-9075-73CF75C38A13}" dt="2024-01-03T09:42:20.711" v="9586" actId="208"/>
        <pc:sldMkLst>
          <pc:docMk/>
          <pc:sldMk cId="1439083704" sldId="2108"/>
        </pc:sldMkLst>
        <pc:spChg chg="mod">
          <ac:chgData name="Yoel Kortick" userId="167978f5-7f40-4909-85d5-d4149554ad4e" providerId="ADAL" clId="{21DD1628-426D-4729-9075-73CF75C38A13}" dt="2024-01-03T06:52:29.176" v="4854"/>
          <ac:spMkLst>
            <pc:docMk/>
            <pc:sldMk cId="1439083704" sldId="2108"/>
            <ac:spMk id="3" creationId="{4FC18B40-6547-41EC-8A0E-1C8F40E0A42F}"/>
          </ac:spMkLst>
        </pc:spChg>
        <pc:spChg chg="mod">
          <ac:chgData name="Yoel Kortick" userId="167978f5-7f40-4909-85d5-d4149554ad4e" providerId="ADAL" clId="{21DD1628-426D-4729-9075-73CF75C38A13}" dt="2024-01-03T09:42:14.614" v="9581" actId="313"/>
          <ac:spMkLst>
            <pc:docMk/>
            <pc:sldMk cId="1439083704" sldId="2108"/>
            <ac:spMk id="4" creationId="{2490F34D-A7E2-4EA9-8B1A-78371A1F1CD1}"/>
          </ac:spMkLst>
        </pc:spChg>
        <pc:picChg chg="add del mod">
          <ac:chgData name="Yoel Kortick" userId="167978f5-7f40-4909-85d5-d4149554ad4e" providerId="ADAL" clId="{21DD1628-426D-4729-9075-73CF75C38A13}" dt="2024-01-03T09:42:15.718" v="9582" actId="478"/>
          <ac:picMkLst>
            <pc:docMk/>
            <pc:sldMk cId="1439083704" sldId="2108"/>
            <ac:picMk id="5" creationId="{C3358135-55BD-1D2B-17FA-AAD035A6A53B}"/>
          </ac:picMkLst>
        </pc:picChg>
        <pc:picChg chg="add mod">
          <ac:chgData name="Yoel Kortick" userId="167978f5-7f40-4909-85d5-d4149554ad4e" providerId="ADAL" clId="{21DD1628-426D-4729-9075-73CF75C38A13}" dt="2024-01-03T09:42:20.711" v="9586" actId="208"/>
          <ac:picMkLst>
            <pc:docMk/>
            <pc:sldMk cId="1439083704" sldId="2108"/>
            <ac:picMk id="6" creationId="{0EF0FDA1-97A9-C12D-6DB5-E91D3635DEA6}"/>
          </ac:picMkLst>
        </pc:picChg>
      </pc:sldChg>
      <pc:sldChg chg="addSp delSp modSp add mod">
        <pc:chgData name="Yoel Kortick" userId="167978f5-7f40-4909-85d5-d4149554ad4e" providerId="ADAL" clId="{21DD1628-426D-4729-9075-73CF75C38A13}" dt="2024-01-03T09:42:40.746" v="9617" actId="20577"/>
        <pc:sldMkLst>
          <pc:docMk/>
          <pc:sldMk cId="2674769349" sldId="2109"/>
        </pc:sldMkLst>
        <pc:spChg chg="mod">
          <ac:chgData name="Yoel Kortick" userId="167978f5-7f40-4909-85d5-d4149554ad4e" providerId="ADAL" clId="{21DD1628-426D-4729-9075-73CF75C38A13}" dt="2024-01-03T06:52:29.176" v="4854"/>
          <ac:spMkLst>
            <pc:docMk/>
            <pc:sldMk cId="2674769349" sldId="2109"/>
            <ac:spMk id="3" creationId="{4FC18B40-6547-41EC-8A0E-1C8F40E0A42F}"/>
          </ac:spMkLst>
        </pc:spChg>
        <pc:spChg chg="mod">
          <ac:chgData name="Yoel Kortick" userId="167978f5-7f40-4909-85d5-d4149554ad4e" providerId="ADAL" clId="{21DD1628-426D-4729-9075-73CF75C38A13}" dt="2024-01-03T09:42:40.746" v="9617" actId="20577"/>
          <ac:spMkLst>
            <pc:docMk/>
            <pc:sldMk cId="2674769349" sldId="2109"/>
            <ac:spMk id="4" creationId="{2490F34D-A7E2-4EA9-8B1A-78371A1F1CD1}"/>
          </ac:spMkLst>
        </pc:spChg>
        <pc:picChg chg="del">
          <ac:chgData name="Yoel Kortick" userId="167978f5-7f40-4909-85d5-d4149554ad4e" providerId="ADAL" clId="{21DD1628-426D-4729-9075-73CF75C38A13}" dt="2024-01-03T05:14:21.723" v="2980" actId="478"/>
          <ac:picMkLst>
            <pc:docMk/>
            <pc:sldMk cId="2674769349" sldId="2109"/>
            <ac:picMk id="5" creationId="{C3358135-55BD-1D2B-17FA-AAD035A6A53B}"/>
          </ac:picMkLst>
        </pc:picChg>
        <pc:picChg chg="add mod">
          <ac:chgData name="Yoel Kortick" userId="167978f5-7f40-4909-85d5-d4149554ad4e" providerId="ADAL" clId="{21DD1628-426D-4729-9075-73CF75C38A13}" dt="2024-01-03T05:23:26.687" v="3285" actId="208"/>
          <ac:picMkLst>
            <pc:docMk/>
            <pc:sldMk cId="2674769349" sldId="2109"/>
            <ac:picMk id="6" creationId="{C69B4C36-3A59-3AD2-D835-0EAA7ABF7E1F}"/>
          </ac:picMkLst>
        </pc:picChg>
      </pc:sldChg>
      <pc:sldChg chg="addSp delSp modSp add mod">
        <pc:chgData name="Yoel Kortick" userId="167978f5-7f40-4909-85d5-d4149554ad4e" providerId="ADAL" clId="{21DD1628-426D-4729-9075-73CF75C38A13}" dt="2024-01-03T09:31:29.966" v="9094"/>
        <pc:sldMkLst>
          <pc:docMk/>
          <pc:sldMk cId="543152536" sldId="2110"/>
        </pc:sldMkLst>
        <pc:spChg chg="mod">
          <ac:chgData name="Yoel Kortick" userId="167978f5-7f40-4909-85d5-d4149554ad4e" providerId="ADAL" clId="{21DD1628-426D-4729-9075-73CF75C38A13}" dt="2024-01-03T06:52:29.176" v="4854"/>
          <ac:spMkLst>
            <pc:docMk/>
            <pc:sldMk cId="543152536" sldId="2110"/>
            <ac:spMk id="3" creationId="{4FC18B40-6547-41EC-8A0E-1C8F40E0A42F}"/>
          </ac:spMkLst>
        </pc:spChg>
        <pc:spChg chg="mod">
          <ac:chgData name="Yoel Kortick" userId="167978f5-7f40-4909-85d5-d4149554ad4e" providerId="ADAL" clId="{21DD1628-426D-4729-9075-73CF75C38A13}" dt="2024-01-03T09:31:29.966" v="9094"/>
          <ac:spMkLst>
            <pc:docMk/>
            <pc:sldMk cId="543152536" sldId="2110"/>
            <ac:spMk id="4" creationId="{2490F34D-A7E2-4EA9-8B1A-78371A1F1CD1}"/>
          </ac:spMkLst>
        </pc:spChg>
        <pc:spChg chg="add mod">
          <ac:chgData name="Yoel Kortick" userId="167978f5-7f40-4909-85d5-d4149554ad4e" providerId="ADAL" clId="{21DD1628-426D-4729-9075-73CF75C38A13}" dt="2024-01-03T09:31:29.966" v="9094"/>
          <ac:spMkLst>
            <pc:docMk/>
            <pc:sldMk cId="543152536" sldId="2110"/>
            <ac:spMk id="12" creationId="{0C94D917-C7F8-F29F-103E-179FF44B1FA1}"/>
          </ac:spMkLst>
        </pc:spChg>
        <pc:spChg chg="add">
          <ac:chgData name="Yoel Kortick" userId="167978f5-7f40-4909-85d5-d4149554ad4e" providerId="ADAL" clId="{21DD1628-426D-4729-9075-73CF75C38A13}" dt="2024-01-03T05:30:47.080" v="3642" actId="11529"/>
          <ac:spMkLst>
            <pc:docMk/>
            <pc:sldMk cId="543152536" sldId="2110"/>
            <ac:spMk id="15" creationId="{21642E41-E40D-08C1-CBB3-B0D3F3F4682B}"/>
          </ac:spMkLst>
        </pc:spChg>
        <pc:picChg chg="add del">
          <ac:chgData name="Yoel Kortick" userId="167978f5-7f40-4909-85d5-d4149554ad4e" providerId="ADAL" clId="{21DD1628-426D-4729-9075-73CF75C38A13}" dt="2024-01-03T05:16:31.650" v="3017" actId="22"/>
          <ac:picMkLst>
            <pc:docMk/>
            <pc:sldMk cId="543152536" sldId="2110"/>
            <ac:picMk id="5" creationId="{0C8D8DBD-094D-A7D8-EB06-DA76624F5A62}"/>
          </ac:picMkLst>
        </pc:picChg>
        <pc:picChg chg="del">
          <ac:chgData name="Yoel Kortick" userId="167978f5-7f40-4909-85d5-d4149554ad4e" providerId="ADAL" clId="{21DD1628-426D-4729-9075-73CF75C38A13}" dt="2024-01-03T05:16:29.070" v="3015" actId="478"/>
          <ac:picMkLst>
            <pc:docMk/>
            <pc:sldMk cId="543152536" sldId="2110"/>
            <ac:picMk id="6" creationId="{C69B4C36-3A59-3AD2-D835-0EAA7ABF7E1F}"/>
          </ac:picMkLst>
        </pc:picChg>
        <pc:picChg chg="add mod ord">
          <ac:chgData name="Yoel Kortick" userId="167978f5-7f40-4909-85d5-d4149554ad4e" providerId="ADAL" clId="{21DD1628-426D-4729-9075-73CF75C38A13}" dt="2024-01-03T05:18:15.196" v="3218" actId="208"/>
          <ac:picMkLst>
            <pc:docMk/>
            <pc:sldMk cId="543152536" sldId="2110"/>
            <ac:picMk id="8" creationId="{64304D93-797D-2E36-2319-1E49743F3957}"/>
          </ac:picMkLst>
        </pc:picChg>
        <pc:cxnChg chg="add mod">
          <ac:chgData name="Yoel Kortick" userId="167978f5-7f40-4909-85d5-d4149554ad4e" providerId="ADAL" clId="{21DD1628-426D-4729-9075-73CF75C38A13}" dt="2024-01-03T05:29:14.050" v="3598" actId="14100"/>
          <ac:cxnSpMkLst>
            <pc:docMk/>
            <pc:sldMk cId="543152536" sldId="2110"/>
            <ac:cxnSpMk id="10" creationId="{BE642468-8C09-4C7A-9A47-BEAF0309444A}"/>
          </ac:cxnSpMkLst>
        </pc:cxnChg>
        <pc:cxnChg chg="add mod">
          <ac:chgData name="Yoel Kortick" userId="167978f5-7f40-4909-85d5-d4149554ad4e" providerId="ADAL" clId="{21DD1628-426D-4729-9075-73CF75C38A13}" dt="2024-01-03T05:30:33.192" v="3641" actId="14100"/>
          <ac:cxnSpMkLst>
            <pc:docMk/>
            <pc:sldMk cId="543152536" sldId="2110"/>
            <ac:cxnSpMk id="13" creationId="{A290CA38-0756-ECBF-A438-8A26E45972B0}"/>
          </ac:cxnSpMkLst>
        </pc:cxnChg>
      </pc:sldChg>
      <pc:sldChg chg="delSp modSp add mod ord">
        <pc:chgData name="Yoel Kortick" userId="167978f5-7f40-4909-85d5-d4149554ad4e" providerId="ADAL" clId="{21DD1628-426D-4729-9075-73CF75C38A13}" dt="2024-01-03T09:31:29.966" v="9094"/>
        <pc:sldMkLst>
          <pc:docMk/>
          <pc:sldMk cId="2071739743" sldId="2111"/>
        </pc:sldMkLst>
        <pc:spChg chg="mod">
          <ac:chgData name="Yoel Kortick" userId="167978f5-7f40-4909-85d5-d4149554ad4e" providerId="ADAL" clId="{21DD1628-426D-4729-9075-73CF75C38A13}" dt="2024-01-03T06:52:29.176" v="4854"/>
          <ac:spMkLst>
            <pc:docMk/>
            <pc:sldMk cId="2071739743" sldId="2111"/>
            <ac:spMk id="3" creationId="{4FC18B40-6547-41EC-8A0E-1C8F40E0A42F}"/>
          </ac:spMkLst>
        </pc:spChg>
        <pc:spChg chg="mod">
          <ac:chgData name="Yoel Kortick" userId="167978f5-7f40-4909-85d5-d4149554ad4e" providerId="ADAL" clId="{21DD1628-426D-4729-9075-73CF75C38A13}" dt="2024-01-03T09:31:29.966" v="9094"/>
          <ac:spMkLst>
            <pc:docMk/>
            <pc:sldMk cId="2071739743" sldId="2111"/>
            <ac:spMk id="4" creationId="{2490F34D-A7E2-4EA9-8B1A-78371A1F1CD1}"/>
          </ac:spMkLst>
        </pc:spChg>
        <pc:picChg chg="del">
          <ac:chgData name="Yoel Kortick" userId="167978f5-7f40-4909-85d5-d4149554ad4e" providerId="ADAL" clId="{21DD1628-426D-4729-9075-73CF75C38A13}" dt="2024-01-03T05:23:51.950" v="3289" actId="478"/>
          <ac:picMkLst>
            <pc:docMk/>
            <pc:sldMk cId="2071739743" sldId="2111"/>
            <ac:picMk id="6" creationId="{C69B4C36-3A59-3AD2-D835-0EAA7ABF7E1F}"/>
          </ac:picMkLst>
        </pc:picChg>
      </pc:sldChg>
      <pc:sldChg chg="addSp delSp modSp add mod">
        <pc:chgData name="Yoel Kortick" userId="167978f5-7f40-4909-85d5-d4149554ad4e" providerId="ADAL" clId="{21DD1628-426D-4729-9075-73CF75C38A13}" dt="2024-01-03T09:31:29.966" v="9094"/>
        <pc:sldMkLst>
          <pc:docMk/>
          <pc:sldMk cId="3563428003" sldId="2112"/>
        </pc:sldMkLst>
        <pc:spChg chg="mod">
          <ac:chgData name="Yoel Kortick" userId="167978f5-7f40-4909-85d5-d4149554ad4e" providerId="ADAL" clId="{21DD1628-426D-4729-9075-73CF75C38A13}" dt="2024-01-03T06:52:29.176" v="4854"/>
          <ac:spMkLst>
            <pc:docMk/>
            <pc:sldMk cId="3563428003" sldId="2112"/>
            <ac:spMk id="3" creationId="{4FC18B40-6547-41EC-8A0E-1C8F40E0A42F}"/>
          </ac:spMkLst>
        </pc:spChg>
        <pc:spChg chg="del">
          <ac:chgData name="Yoel Kortick" userId="167978f5-7f40-4909-85d5-d4149554ad4e" providerId="ADAL" clId="{21DD1628-426D-4729-9075-73CF75C38A13}" dt="2024-01-03T05:27:23.035" v="3574" actId="478"/>
          <ac:spMkLst>
            <pc:docMk/>
            <pc:sldMk cId="3563428003" sldId="2112"/>
            <ac:spMk id="4" creationId="{2490F34D-A7E2-4EA9-8B1A-78371A1F1CD1}"/>
          </ac:spMkLst>
        </pc:spChg>
        <pc:spChg chg="add del mod">
          <ac:chgData name="Yoel Kortick" userId="167978f5-7f40-4909-85d5-d4149554ad4e" providerId="ADAL" clId="{21DD1628-426D-4729-9075-73CF75C38A13}" dt="2024-01-03T05:27:23.906" v="3575" actId="478"/>
          <ac:spMkLst>
            <pc:docMk/>
            <pc:sldMk cId="3563428003" sldId="2112"/>
            <ac:spMk id="5" creationId="{E42AF2FD-44A3-528C-817D-09C06ACCF07A}"/>
          </ac:spMkLst>
        </pc:spChg>
        <pc:spChg chg="add">
          <ac:chgData name="Yoel Kortick" userId="167978f5-7f40-4909-85d5-d4149554ad4e" providerId="ADAL" clId="{21DD1628-426D-4729-9075-73CF75C38A13}" dt="2024-01-03T05:27:44.411" v="3580" actId="11529"/>
          <ac:spMkLst>
            <pc:docMk/>
            <pc:sldMk cId="3563428003" sldId="2112"/>
            <ac:spMk id="10" creationId="{5A8593ED-7AF8-12BB-CC17-4713D29D2079}"/>
          </ac:spMkLst>
        </pc:spChg>
        <pc:spChg chg="add mod">
          <ac:chgData name="Yoel Kortick" userId="167978f5-7f40-4909-85d5-d4149554ad4e" providerId="ADAL" clId="{21DD1628-426D-4729-9075-73CF75C38A13}" dt="2024-01-03T09:31:29.966" v="9094"/>
          <ac:spMkLst>
            <pc:docMk/>
            <pc:sldMk cId="3563428003" sldId="2112"/>
            <ac:spMk id="13" creationId="{13524C86-64F4-9812-D246-1B671070E3F6}"/>
          </ac:spMkLst>
        </pc:spChg>
        <pc:spChg chg="add mod">
          <ac:chgData name="Yoel Kortick" userId="167978f5-7f40-4909-85d5-d4149554ad4e" providerId="ADAL" clId="{21DD1628-426D-4729-9075-73CF75C38A13}" dt="2024-01-03T09:31:29.966" v="9094"/>
          <ac:spMkLst>
            <pc:docMk/>
            <pc:sldMk cId="3563428003" sldId="2112"/>
            <ac:spMk id="16" creationId="{F08CCD92-8E88-3A38-8ADF-7379E406D5D1}"/>
          </ac:spMkLst>
        </pc:spChg>
        <pc:picChg chg="add del mod">
          <ac:chgData name="Yoel Kortick" userId="167978f5-7f40-4909-85d5-d4149554ad4e" providerId="ADAL" clId="{21DD1628-426D-4729-9075-73CF75C38A13}" dt="2024-01-03T05:28:17.155" v="3581" actId="478"/>
          <ac:picMkLst>
            <pc:docMk/>
            <pc:sldMk cId="3563428003" sldId="2112"/>
            <ac:picMk id="7" creationId="{79CF1656-16F5-424B-571A-5259130CB04D}"/>
          </ac:picMkLst>
        </pc:picChg>
        <pc:picChg chg="add del mod ord">
          <ac:chgData name="Yoel Kortick" userId="167978f5-7f40-4909-85d5-d4149554ad4e" providerId="ADAL" clId="{21DD1628-426D-4729-9075-73CF75C38A13}" dt="2024-01-03T06:02:37.549" v="3804" actId="478"/>
          <ac:picMkLst>
            <pc:docMk/>
            <pc:sldMk cId="3563428003" sldId="2112"/>
            <ac:picMk id="12" creationId="{7D646EC2-CB75-2068-DFD4-ABE772E325EE}"/>
          </ac:picMkLst>
        </pc:picChg>
        <pc:picChg chg="add mod ord">
          <ac:chgData name="Yoel Kortick" userId="167978f5-7f40-4909-85d5-d4149554ad4e" providerId="ADAL" clId="{21DD1628-426D-4729-9075-73CF75C38A13}" dt="2024-01-03T06:02:49.568" v="3810" actId="208"/>
          <ac:picMkLst>
            <pc:docMk/>
            <pc:sldMk cId="3563428003" sldId="2112"/>
            <ac:picMk id="20" creationId="{1F74E5FE-AB0D-68D4-8F28-341D2DEC4C79}"/>
          </ac:picMkLst>
        </pc:picChg>
        <pc:cxnChg chg="add">
          <ac:chgData name="Yoel Kortick" userId="167978f5-7f40-4909-85d5-d4149554ad4e" providerId="ADAL" clId="{21DD1628-426D-4729-9075-73CF75C38A13}" dt="2024-01-03T05:27:38.217" v="3579" actId="11529"/>
          <ac:cxnSpMkLst>
            <pc:docMk/>
            <pc:sldMk cId="3563428003" sldId="2112"/>
            <ac:cxnSpMk id="9" creationId="{9DE8ED3D-7AE5-1C81-602F-C635C39624C6}"/>
          </ac:cxnSpMkLst>
        </pc:cxnChg>
        <pc:cxnChg chg="add mod">
          <ac:chgData name="Yoel Kortick" userId="167978f5-7f40-4909-85d5-d4149554ad4e" providerId="ADAL" clId="{21DD1628-426D-4729-9075-73CF75C38A13}" dt="2024-01-03T05:28:59.376" v="3597" actId="14100"/>
          <ac:cxnSpMkLst>
            <pc:docMk/>
            <pc:sldMk cId="3563428003" sldId="2112"/>
            <ac:cxnSpMk id="14" creationId="{5682C2D5-B19C-E3C4-C3F8-DE2F885ACE41}"/>
          </ac:cxnSpMkLst>
        </pc:cxnChg>
        <pc:cxnChg chg="add mod">
          <ac:chgData name="Yoel Kortick" userId="167978f5-7f40-4909-85d5-d4149554ad4e" providerId="ADAL" clId="{21DD1628-426D-4729-9075-73CF75C38A13}" dt="2024-01-03T05:30:19.573" v="3638" actId="14100"/>
          <ac:cxnSpMkLst>
            <pc:docMk/>
            <pc:sldMk cId="3563428003" sldId="2112"/>
            <ac:cxnSpMk id="17" creationId="{8974C512-3D1D-DB61-F1DB-7165491D0DFD}"/>
          </ac:cxnSpMkLst>
        </pc:cxnChg>
      </pc:sldChg>
      <pc:sldChg chg="modSp add mod">
        <pc:chgData name="Yoel Kortick" userId="167978f5-7f40-4909-85d5-d4149554ad4e" providerId="ADAL" clId="{21DD1628-426D-4729-9075-73CF75C38A13}" dt="2024-01-03T09:31:29.966" v="9094"/>
        <pc:sldMkLst>
          <pc:docMk/>
          <pc:sldMk cId="2033911573" sldId="2113"/>
        </pc:sldMkLst>
        <pc:spChg chg="mod">
          <ac:chgData name="Yoel Kortick" userId="167978f5-7f40-4909-85d5-d4149554ad4e" providerId="ADAL" clId="{21DD1628-426D-4729-9075-73CF75C38A13}" dt="2024-01-03T06:48:41.539" v="4785" actId="20577"/>
          <ac:spMkLst>
            <pc:docMk/>
            <pc:sldMk cId="2033911573" sldId="2113"/>
            <ac:spMk id="3" creationId="{4FC18B40-6547-41EC-8A0E-1C8F40E0A42F}"/>
          </ac:spMkLst>
        </pc:spChg>
        <pc:spChg chg="mod">
          <ac:chgData name="Yoel Kortick" userId="167978f5-7f40-4909-85d5-d4149554ad4e" providerId="ADAL" clId="{21DD1628-426D-4729-9075-73CF75C38A13}" dt="2024-01-03T09:31:29.966" v="9094"/>
          <ac:spMkLst>
            <pc:docMk/>
            <pc:sldMk cId="2033911573" sldId="2113"/>
            <ac:spMk id="7" creationId="{BD172096-2F52-F3DE-04D0-A4051CBA2A99}"/>
          </ac:spMkLst>
        </pc:spChg>
        <pc:spChg chg="mod">
          <ac:chgData name="Yoel Kortick" userId="167978f5-7f40-4909-85d5-d4149554ad4e" providerId="ADAL" clId="{21DD1628-426D-4729-9075-73CF75C38A13}" dt="2024-01-03T06:13:26.080" v="3887" actId="1036"/>
          <ac:spMkLst>
            <pc:docMk/>
            <pc:sldMk cId="2033911573" sldId="2113"/>
            <ac:spMk id="8" creationId="{AACABB07-F033-0F58-A026-300F3D1BFB07}"/>
          </ac:spMkLst>
        </pc:spChg>
      </pc:sldChg>
      <pc:sldChg chg="addSp delSp modSp add mod">
        <pc:chgData name="Yoel Kortick" userId="167978f5-7f40-4909-85d5-d4149554ad4e" providerId="ADAL" clId="{21DD1628-426D-4729-9075-73CF75C38A13}" dt="2024-01-03T09:31:29.966" v="9094"/>
        <pc:sldMkLst>
          <pc:docMk/>
          <pc:sldMk cId="2985965615" sldId="2114"/>
        </pc:sldMkLst>
        <pc:spChg chg="mod">
          <ac:chgData name="Yoel Kortick" userId="167978f5-7f40-4909-85d5-d4149554ad4e" providerId="ADAL" clId="{21DD1628-426D-4729-9075-73CF75C38A13}" dt="2024-01-03T06:48:48.615" v="4786"/>
          <ac:spMkLst>
            <pc:docMk/>
            <pc:sldMk cId="2985965615" sldId="2114"/>
            <ac:spMk id="3" creationId="{4FC18B40-6547-41EC-8A0E-1C8F40E0A42F}"/>
          </ac:spMkLst>
        </pc:spChg>
        <pc:spChg chg="mod">
          <ac:chgData name="Yoel Kortick" userId="167978f5-7f40-4909-85d5-d4149554ad4e" providerId="ADAL" clId="{21DD1628-426D-4729-9075-73CF75C38A13}" dt="2024-01-03T09:31:29.966" v="9094"/>
          <ac:spMkLst>
            <pc:docMk/>
            <pc:sldMk cId="2985965615" sldId="2114"/>
            <ac:spMk id="4" creationId="{2490F34D-A7E2-4EA9-8B1A-78371A1F1CD1}"/>
          </ac:spMkLst>
        </pc:spChg>
        <pc:spChg chg="mod">
          <ac:chgData name="Yoel Kortick" userId="167978f5-7f40-4909-85d5-d4149554ad4e" providerId="ADAL" clId="{21DD1628-426D-4729-9075-73CF75C38A13}" dt="2024-01-03T06:14:18.595" v="3906" actId="14100"/>
          <ac:spMkLst>
            <pc:docMk/>
            <pc:sldMk cId="2985965615" sldId="2114"/>
            <ac:spMk id="10" creationId="{6636D1CB-A192-D450-0379-FF4CB46B5330}"/>
          </ac:spMkLst>
        </pc:spChg>
        <pc:picChg chg="del">
          <ac:chgData name="Yoel Kortick" userId="167978f5-7f40-4909-85d5-d4149554ad4e" providerId="ADAL" clId="{21DD1628-426D-4729-9075-73CF75C38A13}" dt="2024-01-03T06:14:04.238" v="3899" actId="478"/>
          <ac:picMkLst>
            <pc:docMk/>
            <pc:sldMk cId="2985965615" sldId="2114"/>
            <ac:picMk id="5" creationId="{CB7522C0-1A00-2142-3503-7CA87E5642A5}"/>
          </ac:picMkLst>
        </pc:picChg>
        <pc:picChg chg="add mod ord">
          <ac:chgData name="Yoel Kortick" userId="167978f5-7f40-4909-85d5-d4149554ad4e" providerId="ADAL" clId="{21DD1628-426D-4729-9075-73CF75C38A13}" dt="2024-01-03T06:14:21.301" v="3907" actId="208"/>
          <ac:picMkLst>
            <pc:docMk/>
            <pc:sldMk cId="2985965615" sldId="2114"/>
            <ac:picMk id="6" creationId="{981739CB-C34F-561A-B208-7B51A07E8F24}"/>
          </ac:picMkLst>
        </pc:picChg>
      </pc:sldChg>
      <pc:sldChg chg="addSp delSp modSp add mod">
        <pc:chgData name="Yoel Kortick" userId="167978f5-7f40-4909-85d5-d4149554ad4e" providerId="ADAL" clId="{21DD1628-426D-4729-9075-73CF75C38A13}" dt="2024-01-03T09:31:29.966" v="9094"/>
        <pc:sldMkLst>
          <pc:docMk/>
          <pc:sldMk cId="3861291778" sldId="2115"/>
        </pc:sldMkLst>
        <pc:spChg chg="mod">
          <ac:chgData name="Yoel Kortick" userId="167978f5-7f40-4909-85d5-d4149554ad4e" providerId="ADAL" clId="{21DD1628-426D-4729-9075-73CF75C38A13}" dt="2024-01-03T06:48:53.313" v="4787"/>
          <ac:spMkLst>
            <pc:docMk/>
            <pc:sldMk cId="3861291778" sldId="2115"/>
            <ac:spMk id="3" creationId="{4FC18B40-6547-41EC-8A0E-1C8F40E0A42F}"/>
          </ac:spMkLst>
        </pc:spChg>
        <pc:spChg chg="mod">
          <ac:chgData name="Yoel Kortick" userId="167978f5-7f40-4909-85d5-d4149554ad4e" providerId="ADAL" clId="{21DD1628-426D-4729-9075-73CF75C38A13}" dt="2024-01-03T09:31:29.966" v="9094"/>
          <ac:spMkLst>
            <pc:docMk/>
            <pc:sldMk cId="3861291778" sldId="2115"/>
            <ac:spMk id="4" creationId="{2490F34D-A7E2-4EA9-8B1A-78371A1F1CD1}"/>
          </ac:spMkLst>
        </pc:spChg>
        <pc:spChg chg="del">
          <ac:chgData name="Yoel Kortick" userId="167978f5-7f40-4909-85d5-d4149554ad4e" providerId="ADAL" clId="{21DD1628-426D-4729-9075-73CF75C38A13}" dt="2024-01-03T06:15:27.943" v="3909" actId="478"/>
          <ac:spMkLst>
            <pc:docMk/>
            <pc:sldMk cId="3861291778" sldId="2115"/>
            <ac:spMk id="10" creationId="{6636D1CB-A192-D450-0379-FF4CB46B5330}"/>
          </ac:spMkLst>
        </pc:spChg>
        <pc:spChg chg="del">
          <ac:chgData name="Yoel Kortick" userId="167978f5-7f40-4909-85d5-d4149554ad4e" providerId="ADAL" clId="{21DD1628-426D-4729-9075-73CF75C38A13}" dt="2024-01-03T06:15:27.943" v="3909" actId="478"/>
          <ac:spMkLst>
            <pc:docMk/>
            <pc:sldMk cId="3861291778" sldId="2115"/>
            <ac:spMk id="11" creationId="{E686CECB-70F8-3F22-E3CF-590E320FA4AA}"/>
          </ac:spMkLst>
        </pc:spChg>
        <pc:spChg chg="del">
          <ac:chgData name="Yoel Kortick" userId="167978f5-7f40-4909-85d5-d4149554ad4e" providerId="ADAL" clId="{21DD1628-426D-4729-9075-73CF75C38A13}" dt="2024-01-03T06:15:27.943" v="3909" actId="478"/>
          <ac:spMkLst>
            <pc:docMk/>
            <pc:sldMk cId="3861291778" sldId="2115"/>
            <ac:spMk id="12" creationId="{7D5983A8-5E07-D845-3EAF-893E31195528}"/>
          </ac:spMkLst>
        </pc:spChg>
        <pc:picChg chg="add mod">
          <ac:chgData name="Yoel Kortick" userId="167978f5-7f40-4909-85d5-d4149554ad4e" providerId="ADAL" clId="{21DD1628-426D-4729-9075-73CF75C38A13}" dt="2024-01-03T06:15:35.346" v="3913" actId="208"/>
          <ac:picMkLst>
            <pc:docMk/>
            <pc:sldMk cId="3861291778" sldId="2115"/>
            <ac:picMk id="5" creationId="{3CF4E298-6BB1-69A7-89E5-D4802AD764B0}"/>
          </ac:picMkLst>
        </pc:picChg>
        <pc:picChg chg="del">
          <ac:chgData name="Yoel Kortick" userId="167978f5-7f40-4909-85d5-d4149554ad4e" providerId="ADAL" clId="{21DD1628-426D-4729-9075-73CF75C38A13}" dt="2024-01-03T06:15:27.943" v="3909" actId="478"/>
          <ac:picMkLst>
            <pc:docMk/>
            <pc:sldMk cId="3861291778" sldId="2115"/>
            <ac:picMk id="6" creationId="{981739CB-C34F-561A-B208-7B51A07E8F24}"/>
          </ac:picMkLst>
        </pc:picChg>
        <pc:cxnChg chg="del">
          <ac:chgData name="Yoel Kortick" userId="167978f5-7f40-4909-85d5-d4149554ad4e" providerId="ADAL" clId="{21DD1628-426D-4729-9075-73CF75C38A13}" dt="2024-01-03T06:15:27.943" v="3909" actId="478"/>
          <ac:cxnSpMkLst>
            <pc:docMk/>
            <pc:sldMk cId="3861291778" sldId="2115"/>
            <ac:cxnSpMk id="13" creationId="{5E6BC9B8-5680-9900-49D5-01801B0CA052}"/>
          </ac:cxnSpMkLst>
        </pc:cxnChg>
      </pc:sldChg>
      <pc:sldChg chg="addSp delSp modSp add mod">
        <pc:chgData name="Yoel Kortick" userId="167978f5-7f40-4909-85d5-d4149554ad4e" providerId="ADAL" clId="{21DD1628-426D-4729-9075-73CF75C38A13}" dt="2024-01-03T09:31:29.966" v="9094"/>
        <pc:sldMkLst>
          <pc:docMk/>
          <pc:sldMk cId="3372312960" sldId="2116"/>
        </pc:sldMkLst>
        <pc:spChg chg="mod">
          <ac:chgData name="Yoel Kortick" userId="167978f5-7f40-4909-85d5-d4149554ad4e" providerId="ADAL" clId="{21DD1628-426D-4729-9075-73CF75C38A13}" dt="2024-01-03T06:48:59.923" v="4788"/>
          <ac:spMkLst>
            <pc:docMk/>
            <pc:sldMk cId="3372312960" sldId="2116"/>
            <ac:spMk id="3" creationId="{4FC18B40-6547-41EC-8A0E-1C8F40E0A42F}"/>
          </ac:spMkLst>
        </pc:spChg>
        <pc:spChg chg="mod">
          <ac:chgData name="Yoel Kortick" userId="167978f5-7f40-4909-85d5-d4149554ad4e" providerId="ADAL" clId="{21DD1628-426D-4729-9075-73CF75C38A13}" dt="2024-01-03T09:31:29.966" v="9094"/>
          <ac:spMkLst>
            <pc:docMk/>
            <pc:sldMk cId="3372312960" sldId="2116"/>
            <ac:spMk id="4" creationId="{2490F34D-A7E2-4EA9-8B1A-78371A1F1CD1}"/>
          </ac:spMkLst>
        </pc:spChg>
        <pc:picChg chg="del">
          <ac:chgData name="Yoel Kortick" userId="167978f5-7f40-4909-85d5-d4149554ad4e" providerId="ADAL" clId="{21DD1628-426D-4729-9075-73CF75C38A13}" dt="2024-01-03T06:16:32.908" v="3950" actId="478"/>
          <ac:picMkLst>
            <pc:docMk/>
            <pc:sldMk cId="3372312960" sldId="2116"/>
            <ac:picMk id="5" creationId="{3CF4E298-6BB1-69A7-89E5-D4802AD764B0}"/>
          </ac:picMkLst>
        </pc:picChg>
        <pc:picChg chg="add mod">
          <ac:chgData name="Yoel Kortick" userId="167978f5-7f40-4909-85d5-d4149554ad4e" providerId="ADAL" clId="{21DD1628-426D-4729-9075-73CF75C38A13}" dt="2024-01-03T06:16:37.247" v="3952" actId="208"/>
          <ac:picMkLst>
            <pc:docMk/>
            <pc:sldMk cId="3372312960" sldId="2116"/>
            <ac:picMk id="6" creationId="{B0D989C6-769F-E7DF-BD34-1D26D40AEB39}"/>
          </ac:picMkLst>
        </pc:picChg>
      </pc:sldChg>
      <pc:sldChg chg="modSp add mod">
        <pc:chgData name="Yoel Kortick" userId="167978f5-7f40-4909-85d5-d4149554ad4e" providerId="ADAL" clId="{21DD1628-426D-4729-9075-73CF75C38A13}" dt="2024-01-03T09:31:29.966" v="9094"/>
        <pc:sldMkLst>
          <pc:docMk/>
          <pc:sldMk cId="3333900387" sldId="2117"/>
        </pc:sldMkLst>
        <pc:spChg chg="mod">
          <ac:chgData name="Yoel Kortick" userId="167978f5-7f40-4909-85d5-d4149554ad4e" providerId="ADAL" clId="{21DD1628-426D-4729-9075-73CF75C38A13}" dt="2024-01-03T06:52:29.176" v="4854"/>
          <ac:spMkLst>
            <pc:docMk/>
            <pc:sldMk cId="3333900387" sldId="2117"/>
            <ac:spMk id="3" creationId="{4FC18B40-6547-41EC-8A0E-1C8F40E0A42F}"/>
          </ac:spMkLst>
        </pc:spChg>
        <pc:spChg chg="mod">
          <ac:chgData name="Yoel Kortick" userId="167978f5-7f40-4909-85d5-d4149554ad4e" providerId="ADAL" clId="{21DD1628-426D-4729-9075-73CF75C38A13}" dt="2024-01-03T09:31:29.966" v="9094"/>
          <ac:spMkLst>
            <pc:docMk/>
            <pc:sldMk cId="3333900387" sldId="2117"/>
            <ac:spMk id="4" creationId="{2490F34D-A7E2-4EA9-8B1A-78371A1F1CD1}"/>
          </ac:spMkLst>
        </pc:spChg>
      </pc:sldChg>
      <pc:sldChg chg="addSp delSp modSp add mod">
        <pc:chgData name="Yoel Kortick" userId="167978f5-7f40-4909-85d5-d4149554ad4e" providerId="ADAL" clId="{21DD1628-426D-4729-9075-73CF75C38A13}" dt="2024-01-03T09:31:29.966" v="9094"/>
        <pc:sldMkLst>
          <pc:docMk/>
          <pc:sldMk cId="2163085712" sldId="2118"/>
        </pc:sldMkLst>
        <pc:spChg chg="mod">
          <ac:chgData name="Yoel Kortick" userId="167978f5-7f40-4909-85d5-d4149554ad4e" providerId="ADAL" clId="{21DD1628-426D-4729-9075-73CF75C38A13}" dt="2024-01-03T06:52:29.176" v="4854"/>
          <ac:spMkLst>
            <pc:docMk/>
            <pc:sldMk cId="2163085712" sldId="2118"/>
            <ac:spMk id="3" creationId="{4FC18B40-6547-41EC-8A0E-1C8F40E0A42F}"/>
          </ac:spMkLst>
        </pc:spChg>
        <pc:spChg chg="add mod">
          <ac:chgData name="Yoel Kortick" userId="167978f5-7f40-4909-85d5-d4149554ad4e" providerId="ADAL" clId="{21DD1628-426D-4729-9075-73CF75C38A13}" dt="2024-01-03T06:30:28.979" v="4311" actId="1035"/>
          <ac:spMkLst>
            <pc:docMk/>
            <pc:sldMk cId="2163085712" sldId="2118"/>
            <ac:spMk id="7" creationId="{2EAA7212-1457-AFEA-26D7-6C8F2EC9A077}"/>
          </ac:spMkLst>
        </pc:spChg>
        <pc:spChg chg="mod">
          <ac:chgData name="Yoel Kortick" userId="167978f5-7f40-4909-85d5-d4149554ad4e" providerId="ADAL" clId="{21DD1628-426D-4729-9075-73CF75C38A13}" dt="2024-01-03T06:30:33.388" v="4316" actId="1035"/>
          <ac:spMkLst>
            <pc:docMk/>
            <pc:sldMk cId="2163085712" sldId="2118"/>
            <ac:spMk id="10" creationId="{5A8593ED-7AF8-12BB-CC17-4713D29D2079}"/>
          </ac:spMkLst>
        </pc:spChg>
        <pc:spChg chg="mod">
          <ac:chgData name="Yoel Kortick" userId="167978f5-7f40-4909-85d5-d4149554ad4e" providerId="ADAL" clId="{21DD1628-426D-4729-9075-73CF75C38A13}" dt="2024-01-03T09:31:29.966" v="9094"/>
          <ac:spMkLst>
            <pc:docMk/>
            <pc:sldMk cId="2163085712" sldId="2118"/>
            <ac:spMk id="13" creationId="{13524C86-64F4-9812-D246-1B671070E3F6}"/>
          </ac:spMkLst>
        </pc:spChg>
        <pc:spChg chg="mod">
          <ac:chgData name="Yoel Kortick" userId="167978f5-7f40-4909-85d5-d4149554ad4e" providerId="ADAL" clId="{21DD1628-426D-4729-9075-73CF75C38A13}" dt="2024-01-03T06:30:37.325" v="4322" actId="20577"/>
          <ac:spMkLst>
            <pc:docMk/>
            <pc:sldMk cId="2163085712" sldId="2118"/>
            <ac:spMk id="16" creationId="{F08CCD92-8E88-3A38-8ADF-7379E406D5D1}"/>
          </ac:spMkLst>
        </pc:spChg>
        <pc:picChg chg="add del ord">
          <ac:chgData name="Yoel Kortick" userId="167978f5-7f40-4909-85d5-d4149554ad4e" providerId="ADAL" clId="{21DD1628-426D-4729-9075-73CF75C38A13}" dt="2024-01-03T06:26:57.659" v="4205" actId="478"/>
          <ac:picMkLst>
            <pc:docMk/>
            <pc:sldMk cId="2163085712" sldId="2118"/>
            <ac:picMk id="4" creationId="{A6301628-E4D1-7048-BB3E-6BC79AEA10BF}"/>
          </ac:picMkLst>
        </pc:picChg>
        <pc:picChg chg="add del mod ord">
          <ac:chgData name="Yoel Kortick" userId="167978f5-7f40-4909-85d5-d4149554ad4e" providerId="ADAL" clId="{21DD1628-426D-4729-9075-73CF75C38A13}" dt="2024-01-03T07:08:37.034" v="5525" actId="478"/>
          <ac:picMkLst>
            <pc:docMk/>
            <pc:sldMk cId="2163085712" sldId="2118"/>
            <ac:picMk id="6" creationId="{8D28C4B6-3ADA-5E38-FAB4-B2C8DC90DAC8}"/>
          </ac:picMkLst>
        </pc:picChg>
        <pc:picChg chg="add mod ord">
          <ac:chgData name="Yoel Kortick" userId="167978f5-7f40-4909-85d5-d4149554ad4e" providerId="ADAL" clId="{21DD1628-426D-4729-9075-73CF75C38A13}" dt="2024-01-03T07:08:44.249" v="5528" actId="208"/>
          <ac:picMkLst>
            <pc:docMk/>
            <pc:sldMk cId="2163085712" sldId="2118"/>
            <ac:picMk id="12" creationId="{BF543EEE-E271-4479-5E92-9DBC42F05E49}"/>
          </ac:picMkLst>
        </pc:picChg>
        <pc:picChg chg="del">
          <ac:chgData name="Yoel Kortick" userId="167978f5-7f40-4909-85d5-d4149554ad4e" providerId="ADAL" clId="{21DD1628-426D-4729-9075-73CF75C38A13}" dt="2024-01-03T06:25:57.805" v="4202" actId="478"/>
          <ac:picMkLst>
            <pc:docMk/>
            <pc:sldMk cId="2163085712" sldId="2118"/>
            <ac:picMk id="20" creationId="{1F74E5FE-AB0D-68D4-8F28-341D2DEC4C79}"/>
          </ac:picMkLst>
        </pc:picChg>
        <pc:cxnChg chg="mod">
          <ac:chgData name="Yoel Kortick" userId="167978f5-7f40-4909-85d5-d4149554ad4e" providerId="ADAL" clId="{21DD1628-426D-4729-9075-73CF75C38A13}" dt="2024-01-03T06:55:26.771" v="4870" actId="1035"/>
          <ac:cxnSpMkLst>
            <pc:docMk/>
            <pc:sldMk cId="2163085712" sldId="2118"/>
            <ac:cxnSpMk id="9" creationId="{9DE8ED3D-7AE5-1C81-602F-C635C39624C6}"/>
          </ac:cxnSpMkLst>
        </pc:cxnChg>
        <pc:cxnChg chg="mod">
          <ac:chgData name="Yoel Kortick" userId="167978f5-7f40-4909-85d5-d4149554ad4e" providerId="ADAL" clId="{21DD1628-426D-4729-9075-73CF75C38A13}" dt="2024-01-03T06:31:03.392" v="4323" actId="14100"/>
          <ac:cxnSpMkLst>
            <pc:docMk/>
            <pc:sldMk cId="2163085712" sldId="2118"/>
            <ac:cxnSpMk id="17" creationId="{8974C512-3D1D-DB61-F1DB-7165491D0DFD}"/>
          </ac:cxnSpMkLst>
        </pc:cxnChg>
      </pc:sldChg>
      <pc:sldChg chg="modSp add mod">
        <pc:chgData name="Yoel Kortick" userId="167978f5-7f40-4909-85d5-d4149554ad4e" providerId="ADAL" clId="{21DD1628-426D-4729-9075-73CF75C38A13}" dt="2024-01-03T06:47:09.276" v="4736" actId="255"/>
        <pc:sldMkLst>
          <pc:docMk/>
          <pc:sldMk cId="1471202131" sldId="2119"/>
        </pc:sldMkLst>
        <pc:spChg chg="mod">
          <ac:chgData name="Yoel Kortick" userId="167978f5-7f40-4909-85d5-d4149554ad4e" providerId="ADAL" clId="{21DD1628-426D-4729-9075-73CF75C38A13}" dt="2024-01-03T06:47:09.276" v="4736" actId="255"/>
          <ac:spMkLst>
            <pc:docMk/>
            <pc:sldMk cId="1471202131" sldId="2119"/>
            <ac:spMk id="3" creationId="{440E2C51-CB70-4EE1-8E6B-DADCB74DEC44}"/>
          </ac:spMkLst>
        </pc:spChg>
      </pc:sldChg>
      <pc:sldChg chg="modSp add mod">
        <pc:chgData name="Yoel Kortick" userId="167978f5-7f40-4909-85d5-d4149554ad4e" providerId="ADAL" clId="{21DD1628-426D-4729-9075-73CF75C38A13}" dt="2024-01-03T06:46:56.268" v="4732"/>
        <pc:sldMkLst>
          <pc:docMk/>
          <pc:sldMk cId="4131885418" sldId="2120"/>
        </pc:sldMkLst>
        <pc:spChg chg="mod">
          <ac:chgData name="Yoel Kortick" userId="167978f5-7f40-4909-85d5-d4149554ad4e" providerId="ADAL" clId="{21DD1628-426D-4729-9075-73CF75C38A13}" dt="2024-01-03T06:46:56.268" v="4732"/>
          <ac:spMkLst>
            <pc:docMk/>
            <pc:sldMk cId="4131885418" sldId="2120"/>
            <ac:spMk id="3" creationId="{440E2C51-CB70-4EE1-8E6B-DADCB74DEC44}"/>
          </ac:spMkLst>
        </pc:spChg>
      </pc:sldChg>
      <pc:sldChg chg="modSp add mod">
        <pc:chgData name="Yoel Kortick" userId="167978f5-7f40-4909-85d5-d4149554ad4e" providerId="ADAL" clId="{21DD1628-426D-4729-9075-73CF75C38A13}" dt="2024-01-03T06:49:58.395" v="4811" actId="20577"/>
        <pc:sldMkLst>
          <pc:docMk/>
          <pc:sldMk cId="4012818750" sldId="2121"/>
        </pc:sldMkLst>
        <pc:spChg chg="mod">
          <ac:chgData name="Yoel Kortick" userId="167978f5-7f40-4909-85d5-d4149554ad4e" providerId="ADAL" clId="{21DD1628-426D-4729-9075-73CF75C38A13}" dt="2024-01-03T06:49:58.395" v="4811" actId="20577"/>
          <ac:spMkLst>
            <pc:docMk/>
            <pc:sldMk cId="4012818750" sldId="2121"/>
            <ac:spMk id="3" creationId="{440E2C51-CB70-4EE1-8E6B-DADCB74DEC44}"/>
          </ac:spMkLst>
        </pc:spChg>
      </pc:sldChg>
      <pc:sldChg chg="modSp add mod">
        <pc:chgData name="Yoel Kortick" userId="167978f5-7f40-4909-85d5-d4149554ad4e" providerId="ADAL" clId="{21DD1628-426D-4729-9075-73CF75C38A13}" dt="2024-01-03T06:50:47.928" v="4848" actId="20577"/>
        <pc:sldMkLst>
          <pc:docMk/>
          <pc:sldMk cId="3785531547" sldId="2122"/>
        </pc:sldMkLst>
        <pc:spChg chg="mod">
          <ac:chgData name="Yoel Kortick" userId="167978f5-7f40-4909-85d5-d4149554ad4e" providerId="ADAL" clId="{21DD1628-426D-4729-9075-73CF75C38A13}" dt="2024-01-03T06:50:47.928" v="4848" actId="20577"/>
          <ac:spMkLst>
            <pc:docMk/>
            <pc:sldMk cId="3785531547" sldId="2122"/>
            <ac:spMk id="3" creationId="{440E2C51-CB70-4EE1-8E6B-DADCB74DEC44}"/>
          </ac:spMkLst>
        </pc:spChg>
      </pc:sldChg>
      <pc:sldChg chg="modSp add mod">
        <pc:chgData name="Yoel Kortick" userId="167978f5-7f40-4909-85d5-d4149554ad4e" providerId="ADAL" clId="{21DD1628-426D-4729-9075-73CF75C38A13}" dt="2024-01-03T06:52:47.170" v="4858"/>
        <pc:sldMkLst>
          <pc:docMk/>
          <pc:sldMk cId="782994443" sldId="2123"/>
        </pc:sldMkLst>
        <pc:spChg chg="mod">
          <ac:chgData name="Yoel Kortick" userId="167978f5-7f40-4909-85d5-d4149554ad4e" providerId="ADAL" clId="{21DD1628-426D-4729-9075-73CF75C38A13}" dt="2024-01-03T06:52:47.170" v="4858"/>
          <ac:spMkLst>
            <pc:docMk/>
            <pc:sldMk cId="782994443" sldId="2123"/>
            <ac:spMk id="3" creationId="{440E2C51-CB70-4EE1-8E6B-DADCB74DEC44}"/>
          </ac:spMkLst>
        </pc:spChg>
      </pc:sldChg>
      <pc:sldChg chg="modSp add mod">
        <pc:chgData name="Yoel Kortick" userId="167978f5-7f40-4909-85d5-d4149554ad4e" providerId="ADAL" clId="{21DD1628-426D-4729-9075-73CF75C38A13}" dt="2024-01-03T09:31:29.966" v="9094"/>
        <pc:sldMkLst>
          <pc:docMk/>
          <pc:sldMk cId="3451409423" sldId="2124"/>
        </pc:sldMkLst>
        <pc:spChg chg="mod">
          <ac:chgData name="Yoel Kortick" userId="167978f5-7f40-4909-85d5-d4149554ad4e" providerId="ADAL" clId="{21DD1628-426D-4729-9075-73CF75C38A13}" dt="2024-01-03T09:31:29.966" v="9094"/>
          <ac:spMkLst>
            <pc:docMk/>
            <pc:sldMk cId="3451409423" sldId="2124"/>
            <ac:spMk id="4" creationId="{2490F34D-A7E2-4EA9-8B1A-78371A1F1CD1}"/>
          </ac:spMkLst>
        </pc:spChg>
      </pc:sldChg>
      <pc:sldChg chg="addSp delSp modSp add mod">
        <pc:chgData name="Yoel Kortick" userId="167978f5-7f40-4909-85d5-d4149554ad4e" providerId="ADAL" clId="{21DD1628-426D-4729-9075-73CF75C38A13}" dt="2024-01-03T09:11:57.346" v="8689" actId="14100"/>
        <pc:sldMkLst>
          <pc:docMk/>
          <pc:sldMk cId="588445431" sldId="2125"/>
        </pc:sldMkLst>
        <pc:spChg chg="add mod">
          <ac:chgData name="Yoel Kortick" userId="167978f5-7f40-4909-85d5-d4149554ad4e" providerId="ADAL" clId="{21DD1628-426D-4729-9075-73CF75C38A13}" dt="2024-01-03T09:11:57.346" v="8689" actId="14100"/>
          <ac:spMkLst>
            <pc:docMk/>
            <pc:sldMk cId="588445431" sldId="2125"/>
            <ac:spMk id="2" creationId="{5A4784BB-9605-BB22-04DF-8843EA2290F9}"/>
          </ac:spMkLst>
        </pc:spChg>
        <pc:spChg chg="del">
          <ac:chgData name="Yoel Kortick" userId="167978f5-7f40-4909-85d5-d4149554ad4e" providerId="ADAL" clId="{21DD1628-426D-4729-9075-73CF75C38A13}" dt="2024-01-03T07:10:17.744" v="5530" actId="478"/>
          <ac:spMkLst>
            <pc:docMk/>
            <pc:sldMk cId="588445431" sldId="2125"/>
            <ac:spMk id="4" creationId="{2490F34D-A7E2-4EA9-8B1A-78371A1F1CD1}"/>
          </ac:spMkLst>
        </pc:spChg>
        <pc:spChg chg="add del mod">
          <ac:chgData name="Yoel Kortick" userId="167978f5-7f40-4909-85d5-d4149554ad4e" providerId="ADAL" clId="{21DD1628-426D-4729-9075-73CF75C38A13}" dt="2024-01-03T07:10:18.506" v="5531" actId="478"/>
          <ac:spMkLst>
            <pc:docMk/>
            <pc:sldMk cId="588445431" sldId="2125"/>
            <ac:spMk id="5" creationId="{DE69E5A8-258B-0DAA-DA0B-B1CF519FFE0C}"/>
          </ac:spMkLst>
        </pc:spChg>
        <pc:spChg chg="add mod">
          <ac:chgData name="Yoel Kortick" userId="167978f5-7f40-4909-85d5-d4149554ad4e" providerId="ADAL" clId="{21DD1628-426D-4729-9075-73CF75C38A13}" dt="2024-01-03T08:44:06.697" v="8079" actId="1035"/>
          <ac:spMkLst>
            <pc:docMk/>
            <pc:sldMk cId="588445431" sldId="2125"/>
            <ac:spMk id="9" creationId="{DAF2F813-10AF-D7F3-FF88-5C1EFDFCC8E0}"/>
          </ac:spMkLst>
        </pc:spChg>
        <pc:spChg chg="add mod">
          <ac:chgData name="Yoel Kortick" userId="167978f5-7f40-4909-85d5-d4149554ad4e" providerId="ADAL" clId="{21DD1628-426D-4729-9075-73CF75C38A13}" dt="2024-01-03T07:11:30.266" v="5579" actId="14100"/>
          <ac:spMkLst>
            <pc:docMk/>
            <pc:sldMk cId="588445431" sldId="2125"/>
            <ac:spMk id="10" creationId="{F855382B-C2AF-48FF-492D-DD48215E7165}"/>
          </ac:spMkLst>
        </pc:spChg>
        <pc:spChg chg="add">
          <ac:chgData name="Yoel Kortick" userId="167978f5-7f40-4909-85d5-d4149554ad4e" providerId="ADAL" clId="{21DD1628-426D-4729-9075-73CF75C38A13}" dt="2024-01-03T07:11:15.430" v="5572" actId="11529"/>
          <ac:spMkLst>
            <pc:docMk/>
            <pc:sldMk cId="588445431" sldId="2125"/>
            <ac:spMk id="11" creationId="{302ECF7A-3384-D9F0-F5CD-7EB024EE34C6}"/>
          </ac:spMkLst>
        </pc:spChg>
        <pc:spChg chg="add">
          <ac:chgData name="Yoel Kortick" userId="167978f5-7f40-4909-85d5-d4149554ad4e" providerId="ADAL" clId="{21DD1628-426D-4729-9075-73CF75C38A13}" dt="2024-01-03T07:11:50.464" v="5581" actId="11529"/>
          <ac:spMkLst>
            <pc:docMk/>
            <pc:sldMk cId="588445431" sldId="2125"/>
            <ac:spMk id="13" creationId="{B7589C87-3A90-684E-4E23-166C19E24479}"/>
          </ac:spMkLst>
        </pc:spChg>
        <pc:spChg chg="add mod">
          <ac:chgData name="Yoel Kortick" userId="167978f5-7f40-4909-85d5-d4149554ad4e" providerId="ADAL" clId="{21DD1628-426D-4729-9075-73CF75C38A13}" dt="2024-01-03T07:13:06.242" v="5665" actId="1035"/>
          <ac:spMkLst>
            <pc:docMk/>
            <pc:sldMk cId="588445431" sldId="2125"/>
            <ac:spMk id="14" creationId="{A9FAF2A9-7443-8409-7F8C-DF824075B0E1}"/>
          </ac:spMkLst>
        </pc:spChg>
        <pc:spChg chg="add mod">
          <ac:chgData name="Yoel Kortick" userId="167978f5-7f40-4909-85d5-d4149554ad4e" providerId="ADAL" clId="{21DD1628-426D-4729-9075-73CF75C38A13}" dt="2024-01-03T07:13:41.140" v="5731" actId="14100"/>
          <ac:spMkLst>
            <pc:docMk/>
            <pc:sldMk cId="588445431" sldId="2125"/>
            <ac:spMk id="19" creationId="{0A2DAC23-27AA-3D43-0153-E10FE954C6B9}"/>
          </ac:spMkLst>
        </pc:spChg>
        <pc:spChg chg="add">
          <ac:chgData name="Yoel Kortick" userId="167978f5-7f40-4909-85d5-d4149554ad4e" providerId="ADAL" clId="{21DD1628-426D-4729-9075-73CF75C38A13}" dt="2024-01-03T07:13:50.271" v="5732" actId="11529"/>
          <ac:spMkLst>
            <pc:docMk/>
            <pc:sldMk cId="588445431" sldId="2125"/>
            <ac:spMk id="20" creationId="{8CA2A8B7-FFDE-E5E3-1327-74D0D7F13289}"/>
          </ac:spMkLst>
        </pc:spChg>
        <pc:picChg chg="add mod">
          <ac:chgData name="Yoel Kortick" userId="167978f5-7f40-4909-85d5-d4149554ad4e" providerId="ADAL" clId="{21DD1628-426D-4729-9075-73CF75C38A13}" dt="2024-01-03T07:10:26.810" v="5535" actId="208"/>
          <ac:picMkLst>
            <pc:docMk/>
            <pc:sldMk cId="588445431" sldId="2125"/>
            <ac:picMk id="7" creationId="{EA50145F-4B10-7ABB-BBB2-750FD54CDCD2}"/>
          </ac:picMkLst>
        </pc:picChg>
        <pc:cxnChg chg="add mod">
          <ac:chgData name="Yoel Kortick" userId="167978f5-7f40-4909-85d5-d4149554ad4e" providerId="ADAL" clId="{21DD1628-426D-4729-9075-73CF75C38A13}" dt="2024-01-03T08:44:06.697" v="8079" actId="1035"/>
          <ac:cxnSpMkLst>
            <pc:docMk/>
            <pc:sldMk cId="588445431" sldId="2125"/>
            <ac:cxnSpMk id="8" creationId="{33CEA97C-2089-8302-EFBE-0D05C016EA54}"/>
          </ac:cxnSpMkLst>
        </pc:cxnChg>
        <pc:cxnChg chg="add mod">
          <ac:chgData name="Yoel Kortick" userId="167978f5-7f40-4909-85d5-d4149554ad4e" providerId="ADAL" clId="{21DD1628-426D-4729-9075-73CF75C38A13}" dt="2024-01-03T07:12:51.549" v="5660" actId="1037"/>
          <ac:cxnSpMkLst>
            <pc:docMk/>
            <pc:sldMk cId="588445431" sldId="2125"/>
            <ac:cxnSpMk id="15" creationId="{CCD24511-FBB8-2CFA-C92A-DF0981C46BA4}"/>
          </ac:cxnSpMkLst>
        </pc:cxnChg>
        <pc:cxnChg chg="add mod">
          <ac:chgData name="Yoel Kortick" userId="167978f5-7f40-4909-85d5-d4149554ad4e" providerId="ADAL" clId="{21DD1628-426D-4729-9075-73CF75C38A13}" dt="2024-01-03T07:12:59.166" v="5662" actId="1038"/>
          <ac:cxnSpMkLst>
            <pc:docMk/>
            <pc:sldMk cId="588445431" sldId="2125"/>
            <ac:cxnSpMk id="16" creationId="{3AC9B4C8-9BCE-CE96-D3DC-9415E1E57C9B}"/>
          </ac:cxnSpMkLst>
        </pc:cxnChg>
        <pc:cxnChg chg="add mod">
          <ac:chgData name="Yoel Kortick" userId="167978f5-7f40-4909-85d5-d4149554ad4e" providerId="ADAL" clId="{21DD1628-426D-4729-9075-73CF75C38A13}" dt="2024-01-03T07:13:58.841" v="5734" actId="14100"/>
          <ac:cxnSpMkLst>
            <pc:docMk/>
            <pc:sldMk cId="588445431" sldId="2125"/>
            <ac:cxnSpMk id="21" creationId="{6DB21D54-35FE-AD28-6286-391AFC11B15A}"/>
          </ac:cxnSpMkLst>
        </pc:cxnChg>
      </pc:sldChg>
      <pc:sldChg chg="modSp add mod">
        <pc:chgData name="Yoel Kortick" userId="167978f5-7f40-4909-85d5-d4149554ad4e" providerId="ADAL" clId="{21DD1628-426D-4729-9075-73CF75C38A13}" dt="2024-01-03T09:31:29.966" v="9094"/>
        <pc:sldMkLst>
          <pc:docMk/>
          <pc:sldMk cId="709183649" sldId="2126"/>
        </pc:sldMkLst>
        <pc:spChg chg="mod">
          <ac:chgData name="Yoel Kortick" userId="167978f5-7f40-4909-85d5-d4149554ad4e" providerId="ADAL" clId="{21DD1628-426D-4729-9075-73CF75C38A13}" dt="2024-01-03T08:15:18.343" v="6646"/>
          <ac:spMkLst>
            <pc:docMk/>
            <pc:sldMk cId="709183649" sldId="2126"/>
            <ac:spMk id="3" creationId="{4FC18B40-6547-41EC-8A0E-1C8F40E0A42F}"/>
          </ac:spMkLst>
        </pc:spChg>
        <pc:spChg chg="mod">
          <ac:chgData name="Yoel Kortick" userId="167978f5-7f40-4909-85d5-d4149554ad4e" providerId="ADAL" clId="{21DD1628-426D-4729-9075-73CF75C38A13}" dt="2024-01-03T09:31:29.966" v="9094"/>
          <ac:spMkLst>
            <pc:docMk/>
            <pc:sldMk cId="709183649" sldId="2126"/>
            <ac:spMk id="10" creationId="{19E9D55E-0049-4072-9DC2-48193A586191}"/>
          </ac:spMkLst>
        </pc:spChg>
      </pc:sldChg>
      <pc:sldChg chg="modSp add mod">
        <pc:chgData name="Yoel Kortick" userId="167978f5-7f40-4909-85d5-d4149554ad4e" providerId="ADAL" clId="{21DD1628-426D-4729-9075-73CF75C38A13}" dt="2024-01-03T09:31:29.966" v="9094"/>
        <pc:sldMkLst>
          <pc:docMk/>
          <pc:sldMk cId="901964696" sldId="2127"/>
        </pc:sldMkLst>
        <pc:spChg chg="mod">
          <ac:chgData name="Yoel Kortick" userId="167978f5-7f40-4909-85d5-d4149554ad4e" providerId="ADAL" clId="{21DD1628-426D-4729-9075-73CF75C38A13}" dt="2024-01-03T08:15:18.343" v="6646"/>
          <ac:spMkLst>
            <pc:docMk/>
            <pc:sldMk cId="901964696" sldId="2127"/>
            <ac:spMk id="3" creationId="{4FC18B40-6547-41EC-8A0E-1C8F40E0A42F}"/>
          </ac:spMkLst>
        </pc:spChg>
        <pc:spChg chg="mod">
          <ac:chgData name="Yoel Kortick" userId="167978f5-7f40-4909-85d5-d4149554ad4e" providerId="ADAL" clId="{21DD1628-426D-4729-9075-73CF75C38A13}" dt="2024-01-03T09:31:29.966" v="9094"/>
          <ac:spMkLst>
            <pc:docMk/>
            <pc:sldMk cId="901964696" sldId="2127"/>
            <ac:spMk id="10" creationId="{19E9D55E-0049-4072-9DC2-48193A586191}"/>
          </ac:spMkLst>
        </pc:spChg>
      </pc:sldChg>
      <pc:sldChg chg="addSp delSp modSp add mod">
        <pc:chgData name="Yoel Kortick" userId="167978f5-7f40-4909-85d5-d4149554ad4e" providerId="ADAL" clId="{21DD1628-426D-4729-9075-73CF75C38A13}" dt="2024-01-03T08:15:18.343" v="6646"/>
        <pc:sldMkLst>
          <pc:docMk/>
          <pc:sldMk cId="1503514351" sldId="2128"/>
        </pc:sldMkLst>
        <pc:spChg chg="mod">
          <ac:chgData name="Yoel Kortick" userId="167978f5-7f40-4909-85d5-d4149554ad4e" providerId="ADAL" clId="{21DD1628-426D-4729-9075-73CF75C38A13}" dt="2024-01-03T08:15:18.343" v="6646"/>
          <ac:spMkLst>
            <pc:docMk/>
            <pc:sldMk cId="1503514351" sldId="2128"/>
            <ac:spMk id="3" creationId="{4FC18B40-6547-41EC-8A0E-1C8F40E0A42F}"/>
          </ac:spMkLst>
        </pc:spChg>
        <pc:spChg chg="add mod">
          <ac:chgData name="Yoel Kortick" userId="167978f5-7f40-4909-85d5-d4149554ad4e" providerId="ADAL" clId="{21DD1628-426D-4729-9075-73CF75C38A13}" dt="2024-01-03T07:51:50.051" v="6195" actId="6549"/>
          <ac:spMkLst>
            <pc:docMk/>
            <pc:sldMk cId="1503514351" sldId="2128"/>
            <ac:spMk id="5" creationId="{0C3C1A44-28CB-E20B-B643-D1AF345998C7}"/>
          </ac:spMkLst>
        </pc:spChg>
        <pc:spChg chg="mod">
          <ac:chgData name="Yoel Kortick" userId="167978f5-7f40-4909-85d5-d4149554ad4e" providerId="ADAL" clId="{21DD1628-426D-4729-9075-73CF75C38A13}" dt="2024-01-03T07:50:58.544" v="6120" actId="1037"/>
          <ac:spMkLst>
            <pc:docMk/>
            <pc:sldMk cId="1503514351" sldId="2128"/>
            <ac:spMk id="7" creationId="{AA55DE69-1D40-F406-C3FE-9C6343330DE6}"/>
          </ac:spMkLst>
        </pc:spChg>
        <pc:spChg chg="mod">
          <ac:chgData name="Yoel Kortick" userId="167978f5-7f40-4909-85d5-d4149554ad4e" providerId="ADAL" clId="{21DD1628-426D-4729-9075-73CF75C38A13}" dt="2024-01-03T07:51:03.253" v="6121" actId="14100"/>
          <ac:spMkLst>
            <pc:docMk/>
            <pc:sldMk cId="1503514351" sldId="2128"/>
            <ac:spMk id="8" creationId="{A306E2EC-DA29-B52F-0D51-CE12AA4C9DB7}"/>
          </ac:spMkLst>
        </pc:spChg>
        <pc:spChg chg="del">
          <ac:chgData name="Yoel Kortick" userId="167978f5-7f40-4909-85d5-d4149554ad4e" providerId="ADAL" clId="{21DD1628-426D-4729-9075-73CF75C38A13}" dt="2024-01-03T07:50:50.994" v="6115" actId="478"/>
          <ac:spMkLst>
            <pc:docMk/>
            <pc:sldMk cId="1503514351" sldId="2128"/>
            <ac:spMk id="9" creationId="{E9DC4BBE-5A2F-E4AF-E091-8DAE872C2EE7}"/>
          </ac:spMkLst>
        </pc:spChg>
        <pc:spChg chg="mod">
          <ac:chgData name="Yoel Kortick" userId="167978f5-7f40-4909-85d5-d4149554ad4e" providerId="ADAL" clId="{21DD1628-426D-4729-9075-73CF75C38A13}" dt="2024-01-03T07:50:24.262" v="6111"/>
          <ac:spMkLst>
            <pc:docMk/>
            <pc:sldMk cId="1503514351" sldId="2128"/>
            <ac:spMk id="10" creationId="{19E9D55E-0049-4072-9DC2-48193A586191}"/>
          </ac:spMkLst>
        </pc:spChg>
        <pc:picChg chg="add mod ord">
          <ac:chgData name="Yoel Kortick" userId="167978f5-7f40-4909-85d5-d4149554ad4e" providerId="ADAL" clId="{21DD1628-426D-4729-9075-73CF75C38A13}" dt="2024-01-03T07:51:05.189" v="6122" actId="208"/>
          <ac:picMkLst>
            <pc:docMk/>
            <pc:sldMk cId="1503514351" sldId="2128"/>
            <ac:picMk id="4" creationId="{DBD87EAD-400F-53E9-B064-03AD2D9F982C}"/>
          </ac:picMkLst>
        </pc:picChg>
        <pc:picChg chg="del">
          <ac:chgData name="Yoel Kortick" userId="167978f5-7f40-4909-85d5-d4149554ad4e" providerId="ADAL" clId="{21DD1628-426D-4729-9075-73CF75C38A13}" dt="2024-01-03T07:50:26.681" v="6112" actId="478"/>
          <ac:picMkLst>
            <pc:docMk/>
            <pc:sldMk cId="1503514351" sldId="2128"/>
            <ac:picMk id="6" creationId="{A480F2A3-5149-5A5D-A515-29CCEA19C55D}"/>
          </ac:picMkLst>
        </pc:picChg>
      </pc:sldChg>
      <pc:sldChg chg="addSp delSp modSp add mod">
        <pc:chgData name="Yoel Kortick" userId="167978f5-7f40-4909-85d5-d4149554ad4e" providerId="ADAL" clId="{21DD1628-426D-4729-9075-73CF75C38A13}" dt="2024-01-03T08:15:18.343" v="6646"/>
        <pc:sldMkLst>
          <pc:docMk/>
          <pc:sldMk cId="1531551635" sldId="2129"/>
        </pc:sldMkLst>
        <pc:spChg chg="mod">
          <ac:chgData name="Yoel Kortick" userId="167978f5-7f40-4909-85d5-d4149554ad4e" providerId="ADAL" clId="{21DD1628-426D-4729-9075-73CF75C38A13}" dt="2024-01-03T08:15:18.343" v="6646"/>
          <ac:spMkLst>
            <pc:docMk/>
            <pc:sldMk cId="1531551635" sldId="2129"/>
            <ac:spMk id="3" creationId="{4FC18B40-6547-41EC-8A0E-1C8F40E0A42F}"/>
          </ac:spMkLst>
        </pc:spChg>
        <pc:spChg chg="mod">
          <ac:chgData name="Yoel Kortick" userId="167978f5-7f40-4909-85d5-d4149554ad4e" providerId="ADAL" clId="{21DD1628-426D-4729-9075-73CF75C38A13}" dt="2024-01-03T08:00:03.016" v="6456" actId="1035"/>
          <ac:spMkLst>
            <pc:docMk/>
            <pc:sldMk cId="1531551635" sldId="2129"/>
            <ac:spMk id="5" creationId="{3DD46861-DF7A-2403-0037-920041155781}"/>
          </ac:spMkLst>
        </pc:spChg>
        <pc:spChg chg="mod">
          <ac:chgData name="Yoel Kortick" userId="167978f5-7f40-4909-85d5-d4149554ad4e" providerId="ADAL" clId="{21DD1628-426D-4729-9075-73CF75C38A13}" dt="2024-01-03T07:59:18.075" v="6439"/>
          <ac:spMkLst>
            <pc:docMk/>
            <pc:sldMk cId="1531551635" sldId="2129"/>
            <ac:spMk id="16" creationId="{B2EAFB0F-283B-6DD5-8EF5-A3939B56B78E}"/>
          </ac:spMkLst>
        </pc:spChg>
        <pc:picChg chg="del">
          <ac:chgData name="Yoel Kortick" userId="167978f5-7f40-4909-85d5-d4149554ad4e" providerId="ADAL" clId="{21DD1628-426D-4729-9075-73CF75C38A13}" dt="2024-01-03T07:59:49.878" v="6440" actId="478"/>
          <ac:picMkLst>
            <pc:docMk/>
            <pc:sldMk cId="1531551635" sldId="2129"/>
            <ac:picMk id="4" creationId="{4F4D314D-F1C0-EFA3-1917-D5B610BA5722}"/>
          </ac:picMkLst>
        </pc:picChg>
        <pc:picChg chg="add mod ord">
          <ac:chgData name="Yoel Kortick" userId="167978f5-7f40-4909-85d5-d4149554ad4e" providerId="ADAL" clId="{21DD1628-426D-4729-9075-73CF75C38A13}" dt="2024-01-03T07:59:58.718" v="6455" actId="1035"/>
          <ac:picMkLst>
            <pc:docMk/>
            <pc:sldMk cId="1531551635" sldId="2129"/>
            <ac:picMk id="6" creationId="{0294FA0F-B067-438A-6774-C04CC6196F9E}"/>
          </ac:picMkLst>
        </pc:picChg>
      </pc:sldChg>
      <pc:sldChg chg="addSp delSp modSp add mod">
        <pc:chgData name="Yoel Kortick" userId="167978f5-7f40-4909-85d5-d4149554ad4e" providerId="ADAL" clId="{21DD1628-426D-4729-9075-73CF75C38A13}" dt="2024-01-03T08:15:18.343" v="6646"/>
        <pc:sldMkLst>
          <pc:docMk/>
          <pc:sldMk cId="3615067758" sldId="2130"/>
        </pc:sldMkLst>
        <pc:spChg chg="mod">
          <ac:chgData name="Yoel Kortick" userId="167978f5-7f40-4909-85d5-d4149554ad4e" providerId="ADAL" clId="{21DD1628-426D-4729-9075-73CF75C38A13}" dt="2024-01-03T08:15:18.343" v="6646"/>
          <ac:spMkLst>
            <pc:docMk/>
            <pc:sldMk cId="3615067758" sldId="2130"/>
            <ac:spMk id="3" creationId="{4FC18B40-6547-41EC-8A0E-1C8F40E0A42F}"/>
          </ac:spMkLst>
        </pc:spChg>
        <pc:spChg chg="mod">
          <ac:chgData name="Yoel Kortick" userId="167978f5-7f40-4909-85d5-d4149554ad4e" providerId="ADAL" clId="{21DD1628-426D-4729-9075-73CF75C38A13}" dt="2024-01-03T08:08:31.338" v="6553" actId="1076"/>
          <ac:spMkLst>
            <pc:docMk/>
            <pc:sldMk cId="3615067758" sldId="2130"/>
            <ac:spMk id="5" creationId="{3DD46861-DF7A-2403-0037-920041155781}"/>
          </ac:spMkLst>
        </pc:spChg>
        <pc:spChg chg="mod">
          <ac:chgData name="Yoel Kortick" userId="167978f5-7f40-4909-85d5-d4149554ad4e" providerId="ADAL" clId="{21DD1628-426D-4729-9075-73CF75C38A13}" dt="2024-01-03T08:08:27.350" v="6552" actId="14100"/>
          <ac:spMkLst>
            <pc:docMk/>
            <pc:sldMk cId="3615067758" sldId="2130"/>
            <ac:spMk id="7" creationId="{3FBD1505-52D3-1582-8A8D-2CDCE0840E90}"/>
          </ac:spMkLst>
        </pc:spChg>
        <pc:spChg chg="add del mod">
          <ac:chgData name="Yoel Kortick" userId="167978f5-7f40-4909-85d5-d4149554ad4e" providerId="ADAL" clId="{21DD1628-426D-4729-9075-73CF75C38A13}" dt="2024-01-03T08:09:55.638" v="6560" actId="478"/>
          <ac:spMkLst>
            <pc:docMk/>
            <pc:sldMk cId="3615067758" sldId="2130"/>
            <ac:spMk id="8" creationId="{F262A31D-5E4A-D17E-49E7-9E71845BA7E5}"/>
          </ac:spMkLst>
        </pc:spChg>
        <pc:spChg chg="add mod">
          <ac:chgData name="Yoel Kortick" userId="167978f5-7f40-4909-85d5-d4149554ad4e" providerId="ADAL" clId="{21DD1628-426D-4729-9075-73CF75C38A13}" dt="2024-01-03T08:11:52.268" v="6639" actId="20577"/>
          <ac:spMkLst>
            <pc:docMk/>
            <pc:sldMk cId="3615067758" sldId="2130"/>
            <ac:spMk id="9" creationId="{6F7B6CA6-7989-3F66-BA6D-8DF1FAC6056E}"/>
          </ac:spMkLst>
        </pc:spChg>
        <pc:spChg chg="mod">
          <ac:chgData name="Yoel Kortick" userId="167978f5-7f40-4909-85d5-d4149554ad4e" providerId="ADAL" clId="{21DD1628-426D-4729-9075-73CF75C38A13}" dt="2024-01-03T08:01:14.572" v="6495" actId="20577"/>
          <ac:spMkLst>
            <pc:docMk/>
            <pc:sldMk cId="3615067758" sldId="2130"/>
            <ac:spMk id="16" creationId="{B2EAFB0F-283B-6DD5-8EF5-A3939B56B78E}"/>
          </ac:spMkLst>
        </pc:spChg>
        <pc:picChg chg="del">
          <ac:chgData name="Yoel Kortick" userId="167978f5-7f40-4909-85d5-d4149554ad4e" providerId="ADAL" clId="{21DD1628-426D-4729-9075-73CF75C38A13}" dt="2024-01-03T08:01:18.152" v="6496" actId="478"/>
          <ac:picMkLst>
            <pc:docMk/>
            <pc:sldMk cId="3615067758" sldId="2130"/>
            <ac:picMk id="4" creationId="{4F4D314D-F1C0-EFA3-1917-D5B610BA5722}"/>
          </ac:picMkLst>
        </pc:picChg>
        <pc:picChg chg="add mod ord">
          <ac:chgData name="Yoel Kortick" userId="167978f5-7f40-4909-85d5-d4149554ad4e" providerId="ADAL" clId="{21DD1628-426D-4729-9075-73CF75C38A13}" dt="2024-01-03T08:08:44.172" v="6555" actId="208"/>
          <ac:picMkLst>
            <pc:docMk/>
            <pc:sldMk cId="3615067758" sldId="2130"/>
            <ac:picMk id="6" creationId="{37D06D1D-2E08-0BDA-F5F8-268F277AABB9}"/>
          </ac:picMkLst>
        </pc:picChg>
      </pc:sldChg>
      <pc:sldChg chg="add del">
        <pc:chgData name="Yoel Kortick" userId="167978f5-7f40-4909-85d5-d4149554ad4e" providerId="ADAL" clId="{21DD1628-426D-4729-9075-73CF75C38A13}" dt="2024-01-03T08:12:09.530" v="6640" actId="47"/>
        <pc:sldMkLst>
          <pc:docMk/>
          <pc:sldMk cId="3810548195" sldId="2131"/>
        </pc:sldMkLst>
      </pc:sldChg>
      <pc:sldChg chg="addSp delSp modSp add mod">
        <pc:chgData name="Yoel Kortick" userId="167978f5-7f40-4909-85d5-d4149554ad4e" providerId="ADAL" clId="{21DD1628-426D-4729-9075-73CF75C38A13}" dt="2024-01-03T08:15:18.343" v="6646"/>
        <pc:sldMkLst>
          <pc:docMk/>
          <pc:sldMk cId="2061048468" sldId="2132"/>
        </pc:sldMkLst>
        <pc:spChg chg="mod">
          <ac:chgData name="Yoel Kortick" userId="167978f5-7f40-4909-85d5-d4149554ad4e" providerId="ADAL" clId="{21DD1628-426D-4729-9075-73CF75C38A13}" dt="2024-01-03T08:15:18.343" v="6646"/>
          <ac:spMkLst>
            <pc:docMk/>
            <pc:sldMk cId="2061048468" sldId="2132"/>
            <ac:spMk id="3" creationId="{4FC18B40-6547-41EC-8A0E-1C8F40E0A42F}"/>
          </ac:spMkLst>
        </pc:spChg>
        <pc:spChg chg="del">
          <ac:chgData name="Yoel Kortick" userId="167978f5-7f40-4909-85d5-d4149554ad4e" providerId="ADAL" clId="{21DD1628-426D-4729-9075-73CF75C38A13}" dt="2024-01-03T08:10:06.682" v="6563" actId="478"/>
          <ac:spMkLst>
            <pc:docMk/>
            <pc:sldMk cId="2061048468" sldId="2132"/>
            <ac:spMk id="8" creationId="{F262A31D-5E4A-D17E-49E7-9E71845BA7E5}"/>
          </ac:spMkLst>
        </pc:spChg>
        <pc:spChg chg="add mod">
          <ac:chgData name="Yoel Kortick" userId="167978f5-7f40-4909-85d5-d4149554ad4e" providerId="ADAL" clId="{21DD1628-426D-4729-9075-73CF75C38A13}" dt="2024-01-03T08:11:30.630" v="6635" actId="1076"/>
          <ac:spMkLst>
            <pc:docMk/>
            <pc:sldMk cId="2061048468" sldId="2132"/>
            <ac:spMk id="9" creationId="{F987BE53-D7CC-2669-C374-750646969BC9}"/>
          </ac:spMkLst>
        </pc:spChg>
        <pc:spChg chg="mod">
          <ac:chgData name="Yoel Kortick" userId="167978f5-7f40-4909-85d5-d4149554ad4e" providerId="ADAL" clId="{21DD1628-426D-4729-9075-73CF75C38A13}" dt="2024-01-03T08:08:58.432" v="6558" actId="20577"/>
          <ac:spMkLst>
            <pc:docMk/>
            <pc:sldMk cId="2061048468" sldId="2132"/>
            <ac:spMk id="16" creationId="{B2EAFB0F-283B-6DD5-8EF5-A3939B56B78E}"/>
          </ac:spMkLst>
        </pc:spChg>
        <pc:picChg chg="add mod ord">
          <ac:chgData name="Yoel Kortick" userId="167978f5-7f40-4909-85d5-d4149554ad4e" providerId="ADAL" clId="{21DD1628-426D-4729-9075-73CF75C38A13}" dt="2024-01-03T08:10:12.121" v="6572" actId="1036"/>
          <ac:picMkLst>
            <pc:docMk/>
            <pc:sldMk cId="2061048468" sldId="2132"/>
            <ac:picMk id="4" creationId="{03D2E186-1CD1-4151-5446-D5B21DBEEC26}"/>
          </ac:picMkLst>
        </pc:picChg>
        <pc:picChg chg="del">
          <ac:chgData name="Yoel Kortick" userId="167978f5-7f40-4909-85d5-d4149554ad4e" providerId="ADAL" clId="{21DD1628-426D-4729-9075-73CF75C38A13}" dt="2024-01-03T08:09:00.520" v="6559" actId="478"/>
          <ac:picMkLst>
            <pc:docMk/>
            <pc:sldMk cId="2061048468" sldId="2132"/>
            <ac:picMk id="6" creationId="{37D06D1D-2E08-0BDA-F5F8-268F277AABB9}"/>
          </ac:picMkLst>
        </pc:picChg>
      </pc:sldChg>
      <pc:sldChg chg="modSp add mod">
        <pc:chgData name="Yoel Kortick" userId="167978f5-7f40-4909-85d5-d4149554ad4e" providerId="ADAL" clId="{21DD1628-426D-4729-9075-73CF75C38A13}" dt="2024-01-03T09:31:29.966" v="9094"/>
        <pc:sldMkLst>
          <pc:docMk/>
          <pc:sldMk cId="3824998214" sldId="2133"/>
        </pc:sldMkLst>
        <pc:spChg chg="mod">
          <ac:chgData name="Yoel Kortick" userId="167978f5-7f40-4909-85d5-d4149554ad4e" providerId="ADAL" clId="{21DD1628-426D-4729-9075-73CF75C38A13}" dt="2024-01-03T09:31:29.966" v="9094"/>
          <ac:spMkLst>
            <pc:docMk/>
            <pc:sldMk cId="3824998214" sldId="2133"/>
            <ac:spMk id="10" creationId="{19E9D55E-0049-4072-9DC2-48193A586191}"/>
          </ac:spMkLst>
        </pc:spChg>
      </pc:sldChg>
      <pc:sldChg chg="addSp delSp modSp add mod">
        <pc:chgData name="Yoel Kortick" userId="167978f5-7f40-4909-85d5-d4149554ad4e" providerId="ADAL" clId="{21DD1628-426D-4729-9075-73CF75C38A13}" dt="2024-01-03T09:31:29.966" v="9094"/>
        <pc:sldMkLst>
          <pc:docMk/>
          <pc:sldMk cId="4125675021" sldId="2134"/>
        </pc:sldMkLst>
        <pc:spChg chg="add mod">
          <ac:chgData name="Yoel Kortick" userId="167978f5-7f40-4909-85d5-d4149554ad4e" providerId="ADAL" clId="{21DD1628-426D-4729-9075-73CF75C38A13}" dt="2024-01-03T08:45:34.984" v="8255" actId="1035"/>
          <ac:spMkLst>
            <pc:docMk/>
            <pc:sldMk cId="4125675021" sldId="2134"/>
            <ac:spMk id="4" creationId="{9295BA73-E2BA-1444-726F-0C42341E6736}"/>
          </ac:spMkLst>
        </pc:spChg>
        <pc:spChg chg="del">
          <ac:chgData name="Yoel Kortick" userId="167978f5-7f40-4909-85d5-d4149554ad4e" providerId="ADAL" clId="{21DD1628-426D-4729-9075-73CF75C38A13}" dt="2024-01-03T08:45:31.744" v="8251" actId="478"/>
          <ac:spMkLst>
            <pc:docMk/>
            <pc:sldMk cId="4125675021" sldId="2134"/>
            <ac:spMk id="6" creationId="{0F649E20-F0DB-7AF8-A20D-02F34E717B6C}"/>
          </ac:spMkLst>
        </pc:spChg>
        <pc:spChg chg="del">
          <ac:chgData name="Yoel Kortick" userId="167978f5-7f40-4909-85d5-d4149554ad4e" providerId="ADAL" clId="{21DD1628-426D-4729-9075-73CF75C38A13}" dt="2024-01-03T08:45:32.704" v="8252" actId="478"/>
          <ac:spMkLst>
            <pc:docMk/>
            <pc:sldMk cId="4125675021" sldId="2134"/>
            <ac:spMk id="8" creationId="{6628B774-CBB1-B092-653E-96D66E6AFA5A}"/>
          </ac:spMkLst>
        </pc:spChg>
        <pc:spChg chg="mod">
          <ac:chgData name="Yoel Kortick" userId="167978f5-7f40-4909-85d5-d4149554ad4e" providerId="ADAL" clId="{21DD1628-426D-4729-9075-73CF75C38A13}" dt="2024-01-03T09:31:29.966" v="9094"/>
          <ac:spMkLst>
            <pc:docMk/>
            <pc:sldMk cId="4125675021" sldId="2134"/>
            <ac:spMk id="10" creationId="{19E9D55E-0049-4072-9DC2-48193A586191}"/>
          </ac:spMkLst>
        </pc:spChg>
        <pc:picChg chg="add mod">
          <ac:chgData name="Yoel Kortick" userId="167978f5-7f40-4909-85d5-d4149554ad4e" providerId="ADAL" clId="{21DD1628-426D-4729-9075-73CF75C38A13}" dt="2024-01-03T08:45:29.096" v="8250"/>
          <ac:picMkLst>
            <pc:docMk/>
            <pc:sldMk cId="4125675021" sldId="2134"/>
            <ac:picMk id="2" creationId="{33E6DB71-61B4-B0E0-0E87-EEC87879A93E}"/>
          </ac:picMkLst>
        </pc:picChg>
        <pc:picChg chg="del">
          <ac:chgData name="Yoel Kortick" userId="167978f5-7f40-4909-85d5-d4149554ad4e" providerId="ADAL" clId="{21DD1628-426D-4729-9075-73CF75C38A13}" dt="2024-01-03T08:45:21.870" v="8249" actId="478"/>
          <ac:picMkLst>
            <pc:docMk/>
            <pc:sldMk cId="4125675021" sldId="2134"/>
            <ac:picMk id="5" creationId="{FED361EB-DAF3-BCA2-BC06-3B6E61349A9C}"/>
          </ac:picMkLst>
        </pc:picChg>
      </pc:sldChg>
      <pc:sldChg chg="addSp delSp modSp add mod">
        <pc:chgData name="Yoel Kortick" userId="167978f5-7f40-4909-85d5-d4149554ad4e" providerId="ADAL" clId="{21DD1628-426D-4729-9075-73CF75C38A13}" dt="2024-01-03T08:37:08.025" v="7918" actId="1037"/>
        <pc:sldMkLst>
          <pc:docMk/>
          <pc:sldMk cId="2033308330" sldId="2135"/>
        </pc:sldMkLst>
        <pc:spChg chg="mod">
          <ac:chgData name="Yoel Kortick" userId="167978f5-7f40-4909-85d5-d4149554ad4e" providerId="ADAL" clId="{21DD1628-426D-4729-9075-73CF75C38A13}" dt="2024-01-03T08:36:39.735" v="7831" actId="14100"/>
          <ac:spMkLst>
            <pc:docMk/>
            <pc:sldMk cId="2033308330" sldId="2135"/>
            <ac:spMk id="6" creationId="{0F649E20-F0DB-7AF8-A20D-02F34E717B6C}"/>
          </ac:spMkLst>
        </pc:spChg>
        <pc:spChg chg="mod">
          <ac:chgData name="Yoel Kortick" userId="167978f5-7f40-4909-85d5-d4149554ad4e" providerId="ADAL" clId="{21DD1628-426D-4729-9075-73CF75C38A13}" dt="2024-01-03T08:36:34.136" v="7829" actId="1076"/>
          <ac:spMkLst>
            <pc:docMk/>
            <pc:sldMk cId="2033308330" sldId="2135"/>
            <ac:spMk id="7" creationId="{4AABFF6D-E91C-9315-B714-3DF205DBF065}"/>
          </ac:spMkLst>
        </pc:spChg>
        <pc:spChg chg="del">
          <ac:chgData name="Yoel Kortick" userId="167978f5-7f40-4909-85d5-d4149554ad4e" providerId="ADAL" clId="{21DD1628-426D-4729-9075-73CF75C38A13}" dt="2024-01-03T08:36:43.638" v="7832" actId="478"/>
          <ac:spMkLst>
            <pc:docMk/>
            <pc:sldMk cId="2033308330" sldId="2135"/>
            <ac:spMk id="8" creationId="{6628B774-CBB1-B092-653E-96D66E6AFA5A}"/>
          </ac:spMkLst>
        </pc:spChg>
        <pc:spChg chg="mod">
          <ac:chgData name="Yoel Kortick" userId="167978f5-7f40-4909-85d5-d4149554ad4e" providerId="ADAL" clId="{21DD1628-426D-4729-9075-73CF75C38A13}" dt="2024-01-03T08:35:24.834" v="7802" actId="20577"/>
          <ac:spMkLst>
            <pc:docMk/>
            <pc:sldMk cId="2033308330" sldId="2135"/>
            <ac:spMk id="10" creationId="{19E9D55E-0049-4072-9DC2-48193A586191}"/>
          </ac:spMkLst>
        </pc:spChg>
        <pc:spChg chg="add mod">
          <ac:chgData name="Yoel Kortick" userId="167978f5-7f40-4909-85d5-d4149554ad4e" providerId="ADAL" clId="{21DD1628-426D-4729-9075-73CF75C38A13}" dt="2024-01-03T08:37:08.025" v="7918" actId="1037"/>
          <ac:spMkLst>
            <pc:docMk/>
            <pc:sldMk cId="2033308330" sldId="2135"/>
            <ac:spMk id="12" creationId="{A7545EBB-6AEE-7361-27DB-25D7FD14C977}"/>
          </ac:spMkLst>
        </pc:spChg>
        <pc:spChg chg="add mod">
          <ac:chgData name="Yoel Kortick" userId="167978f5-7f40-4909-85d5-d4149554ad4e" providerId="ADAL" clId="{21DD1628-426D-4729-9075-73CF75C38A13}" dt="2024-01-03T08:37:01.584" v="7905" actId="1035"/>
          <ac:spMkLst>
            <pc:docMk/>
            <pc:sldMk cId="2033308330" sldId="2135"/>
            <ac:spMk id="13" creationId="{71BE0D87-3FE5-7ED4-5B2E-4EEBE0B55E31}"/>
          </ac:spMkLst>
        </pc:spChg>
        <pc:picChg chg="add mod ord">
          <ac:chgData name="Yoel Kortick" userId="167978f5-7f40-4909-85d5-d4149554ad4e" providerId="ADAL" clId="{21DD1628-426D-4729-9075-73CF75C38A13}" dt="2024-01-03T08:36:19.439" v="7828" actId="167"/>
          <ac:picMkLst>
            <pc:docMk/>
            <pc:sldMk cId="2033308330" sldId="2135"/>
            <ac:picMk id="4" creationId="{10FDDE15-C40D-2D74-2A9A-599ED7205D09}"/>
          </ac:picMkLst>
        </pc:picChg>
        <pc:picChg chg="del">
          <ac:chgData name="Yoel Kortick" userId="167978f5-7f40-4909-85d5-d4149554ad4e" providerId="ADAL" clId="{21DD1628-426D-4729-9075-73CF75C38A13}" dt="2024-01-03T08:35:12.011" v="7785" actId="478"/>
          <ac:picMkLst>
            <pc:docMk/>
            <pc:sldMk cId="2033308330" sldId="2135"/>
            <ac:picMk id="5" creationId="{FED361EB-DAF3-BCA2-BC06-3B6E61349A9C}"/>
          </ac:picMkLst>
        </pc:picChg>
        <pc:picChg chg="add mod ord">
          <ac:chgData name="Yoel Kortick" userId="167978f5-7f40-4909-85d5-d4149554ad4e" providerId="ADAL" clId="{21DD1628-426D-4729-9075-73CF75C38A13}" dt="2024-01-03T08:36:17.512" v="7827" actId="167"/>
          <ac:picMkLst>
            <pc:docMk/>
            <pc:sldMk cId="2033308330" sldId="2135"/>
            <ac:picMk id="11" creationId="{9AE697D8-9553-3378-DB44-BD476176E961}"/>
          </ac:picMkLst>
        </pc:picChg>
      </pc:sldChg>
      <pc:sldChg chg="modSp add mod">
        <pc:chgData name="Yoel Kortick" userId="167978f5-7f40-4909-85d5-d4149554ad4e" providerId="ADAL" clId="{21DD1628-426D-4729-9075-73CF75C38A13}" dt="2024-01-03T09:31:29.966" v="9094"/>
        <pc:sldMkLst>
          <pc:docMk/>
          <pc:sldMk cId="3248810151" sldId="2136"/>
        </pc:sldMkLst>
        <pc:spChg chg="mod">
          <ac:chgData name="Yoel Kortick" userId="167978f5-7f40-4909-85d5-d4149554ad4e" providerId="ADAL" clId="{21DD1628-426D-4729-9075-73CF75C38A13}" dt="2024-01-03T08:39:54.517" v="7937" actId="1035"/>
          <ac:spMkLst>
            <pc:docMk/>
            <pc:sldMk cId="3248810151" sldId="2136"/>
            <ac:spMk id="5" creationId="{1001C2C1-FE1E-7CD1-CE6D-19B0BB6C2DE5}"/>
          </ac:spMkLst>
        </pc:spChg>
        <pc:spChg chg="mod">
          <ac:chgData name="Yoel Kortick" userId="167978f5-7f40-4909-85d5-d4149554ad4e" providerId="ADAL" clId="{21DD1628-426D-4729-9075-73CF75C38A13}" dt="2024-01-03T09:31:29.966" v="9094"/>
          <ac:spMkLst>
            <pc:docMk/>
            <pc:sldMk cId="3248810151" sldId="2136"/>
            <ac:spMk id="10" creationId="{19E9D55E-0049-4072-9DC2-48193A586191}"/>
          </ac:spMkLst>
        </pc:spChg>
      </pc:sldChg>
      <pc:sldChg chg="addSp delSp modSp add mod">
        <pc:chgData name="Yoel Kortick" userId="167978f5-7f40-4909-85d5-d4149554ad4e" providerId="ADAL" clId="{21DD1628-426D-4729-9075-73CF75C38A13}" dt="2024-01-03T09:02:16.867" v="8438" actId="14100"/>
        <pc:sldMkLst>
          <pc:docMk/>
          <pc:sldMk cId="3041378902" sldId="2137"/>
        </pc:sldMkLst>
        <pc:spChg chg="mod">
          <ac:chgData name="Yoel Kortick" userId="167978f5-7f40-4909-85d5-d4149554ad4e" providerId="ADAL" clId="{21DD1628-426D-4729-9075-73CF75C38A13}" dt="2024-01-03T08:41:45.299" v="8001" actId="14100"/>
          <ac:spMkLst>
            <pc:docMk/>
            <pc:sldMk cId="3041378902" sldId="2137"/>
            <ac:spMk id="6" creationId="{0F649E20-F0DB-7AF8-A20D-02F34E717B6C}"/>
          </ac:spMkLst>
        </pc:spChg>
        <pc:spChg chg="mod">
          <ac:chgData name="Yoel Kortick" userId="167978f5-7f40-4909-85d5-d4149554ad4e" providerId="ADAL" clId="{21DD1628-426D-4729-9075-73CF75C38A13}" dt="2024-01-03T08:41:52.852" v="8007" actId="1035"/>
          <ac:spMkLst>
            <pc:docMk/>
            <pc:sldMk cId="3041378902" sldId="2137"/>
            <ac:spMk id="8" creationId="{6628B774-CBB1-B092-653E-96D66E6AFA5A}"/>
          </ac:spMkLst>
        </pc:spChg>
        <pc:spChg chg="mod">
          <ac:chgData name="Yoel Kortick" userId="167978f5-7f40-4909-85d5-d4149554ad4e" providerId="ADAL" clId="{21DD1628-426D-4729-9075-73CF75C38A13}" dt="2024-01-03T08:40:57.778" v="7996" actId="20577"/>
          <ac:spMkLst>
            <pc:docMk/>
            <pc:sldMk cId="3041378902" sldId="2137"/>
            <ac:spMk id="10" creationId="{19E9D55E-0049-4072-9DC2-48193A586191}"/>
          </ac:spMkLst>
        </pc:spChg>
        <pc:spChg chg="add mod">
          <ac:chgData name="Yoel Kortick" userId="167978f5-7f40-4909-85d5-d4149554ad4e" providerId="ADAL" clId="{21DD1628-426D-4729-9075-73CF75C38A13}" dt="2024-01-03T09:02:07.233" v="8435" actId="14100"/>
          <ac:spMkLst>
            <pc:docMk/>
            <pc:sldMk cId="3041378902" sldId="2137"/>
            <ac:spMk id="11" creationId="{97BFA85A-EFE6-8442-16AE-F753F297D2B5}"/>
          </ac:spMkLst>
        </pc:spChg>
        <pc:picChg chg="add mod ord">
          <ac:chgData name="Yoel Kortick" userId="167978f5-7f40-4909-85d5-d4149554ad4e" providerId="ADAL" clId="{21DD1628-426D-4729-9075-73CF75C38A13}" dt="2024-01-03T08:41:55.124" v="8008" actId="208"/>
          <ac:picMkLst>
            <pc:docMk/>
            <pc:sldMk cId="3041378902" sldId="2137"/>
            <ac:picMk id="4" creationId="{0D90C7F9-8E32-1DF0-F7C9-F9AD2902CCD1}"/>
          </ac:picMkLst>
        </pc:picChg>
        <pc:picChg chg="del">
          <ac:chgData name="Yoel Kortick" userId="167978f5-7f40-4909-85d5-d4149554ad4e" providerId="ADAL" clId="{21DD1628-426D-4729-9075-73CF75C38A13}" dt="2024-01-03T08:41:32.793" v="7997" actId="478"/>
          <ac:picMkLst>
            <pc:docMk/>
            <pc:sldMk cId="3041378902" sldId="2137"/>
            <ac:picMk id="5" creationId="{FED361EB-DAF3-BCA2-BC06-3B6E61349A9C}"/>
          </ac:picMkLst>
        </pc:picChg>
        <pc:cxnChg chg="add mod">
          <ac:chgData name="Yoel Kortick" userId="167978f5-7f40-4909-85d5-d4149554ad4e" providerId="ADAL" clId="{21DD1628-426D-4729-9075-73CF75C38A13}" dt="2024-01-03T09:02:16.867" v="8438" actId="14100"/>
          <ac:cxnSpMkLst>
            <pc:docMk/>
            <pc:sldMk cId="3041378902" sldId="2137"/>
            <ac:cxnSpMk id="9" creationId="{6C376DC5-2CEE-463D-D0D3-EE98934218FD}"/>
          </ac:cxnSpMkLst>
        </pc:cxnChg>
      </pc:sldChg>
      <pc:sldChg chg="addSp delSp modSp add mod">
        <pc:chgData name="Yoel Kortick" userId="167978f5-7f40-4909-85d5-d4149554ad4e" providerId="ADAL" clId="{21DD1628-426D-4729-9075-73CF75C38A13}" dt="2024-01-03T09:47:34.167" v="9711" actId="14100"/>
        <pc:sldMkLst>
          <pc:docMk/>
          <pc:sldMk cId="530620142" sldId="2138"/>
        </pc:sldMkLst>
        <pc:spChg chg="del">
          <ac:chgData name="Yoel Kortick" userId="167978f5-7f40-4909-85d5-d4149554ad4e" providerId="ADAL" clId="{21DD1628-426D-4729-9075-73CF75C38A13}" dt="2024-01-03T08:42:36.399" v="8040" actId="478"/>
          <ac:spMkLst>
            <pc:docMk/>
            <pc:sldMk cId="530620142" sldId="2138"/>
            <ac:spMk id="6" creationId="{0F649E20-F0DB-7AF8-A20D-02F34E717B6C}"/>
          </ac:spMkLst>
        </pc:spChg>
        <pc:spChg chg="mod">
          <ac:chgData name="Yoel Kortick" userId="167978f5-7f40-4909-85d5-d4149554ad4e" providerId="ADAL" clId="{21DD1628-426D-4729-9075-73CF75C38A13}" dt="2024-01-03T08:43:01.523" v="8055" actId="1076"/>
          <ac:spMkLst>
            <pc:docMk/>
            <pc:sldMk cId="530620142" sldId="2138"/>
            <ac:spMk id="7" creationId="{4AABFF6D-E91C-9315-B714-3DF205DBF065}"/>
          </ac:spMkLst>
        </pc:spChg>
        <pc:spChg chg="add mod">
          <ac:chgData name="Yoel Kortick" userId="167978f5-7f40-4909-85d5-d4149554ad4e" providerId="ADAL" clId="{21DD1628-426D-4729-9075-73CF75C38A13}" dt="2024-01-03T09:47:29.750" v="9709" actId="14100"/>
          <ac:spMkLst>
            <pc:docMk/>
            <pc:sldMk cId="530620142" sldId="2138"/>
            <ac:spMk id="9" creationId="{59E4757A-0CAB-3EAF-B672-9D6DED72FBFC}"/>
          </ac:spMkLst>
        </pc:spChg>
        <pc:spChg chg="mod">
          <ac:chgData name="Yoel Kortick" userId="167978f5-7f40-4909-85d5-d4149554ad4e" providerId="ADAL" clId="{21DD1628-426D-4729-9075-73CF75C38A13}" dt="2024-01-03T09:31:29.966" v="9094"/>
          <ac:spMkLst>
            <pc:docMk/>
            <pc:sldMk cId="530620142" sldId="2138"/>
            <ac:spMk id="10" creationId="{19E9D55E-0049-4072-9DC2-48193A586191}"/>
          </ac:spMkLst>
        </pc:spChg>
        <pc:spChg chg="del">
          <ac:chgData name="Yoel Kortick" userId="167978f5-7f40-4909-85d5-d4149554ad4e" providerId="ADAL" clId="{21DD1628-426D-4729-9075-73CF75C38A13}" dt="2024-01-03T08:42:37.493" v="8041" actId="478"/>
          <ac:spMkLst>
            <pc:docMk/>
            <pc:sldMk cId="530620142" sldId="2138"/>
            <ac:spMk id="12" creationId="{A7545EBB-6AEE-7361-27DB-25D7FD14C977}"/>
          </ac:spMkLst>
        </pc:spChg>
        <pc:spChg chg="mod">
          <ac:chgData name="Yoel Kortick" userId="167978f5-7f40-4909-85d5-d4149554ad4e" providerId="ADAL" clId="{21DD1628-426D-4729-9075-73CF75C38A13}" dt="2024-01-03T08:42:56.983" v="8054" actId="14100"/>
          <ac:spMkLst>
            <pc:docMk/>
            <pc:sldMk cId="530620142" sldId="2138"/>
            <ac:spMk id="13" creationId="{71BE0D87-3FE5-7ED4-5B2E-4EEBE0B55E31}"/>
          </ac:spMkLst>
        </pc:spChg>
        <pc:picChg chg="del">
          <ac:chgData name="Yoel Kortick" userId="167978f5-7f40-4909-85d5-d4149554ad4e" providerId="ADAL" clId="{21DD1628-426D-4729-9075-73CF75C38A13}" dt="2024-01-03T08:42:38.511" v="8043" actId="478"/>
          <ac:picMkLst>
            <pc:docMk/>
            <pc:sldMk cId="530620142" sldId="2138"/>
            <ac:picMk id="4" creationId="{10FDDE15-C40D-2D74-2A9A-599ED7205D09}"/>
          </ac:picMkLst>
        </pc:picChg>
        <pc:picChg chg="add mod ord">
          <ac:chgData name="Yoel Kortick" userId="167978f5-7f40-4909-85d5-d4149554ad4e" providerId="ADAL" clId="{21DD1628-426D-4729-9075-73CF75C38A13}" dt="2024-01-03T08:43:02.923" v="8056" actId="208"/>
          <ac:picMkLst>
            <pc:docMk/>
            <pc:sldMk cId="530620142" sldId="2138"/>
            <ac:picMk id="5" creationId="{7AFD7D7E-605F-C274-CF23-0BB701C12E64}"/>
          </ac:picMkLst>
        </pc:picChg>
        <pc:picChg chg="del">
          <ac:chgData name="Yoel Kortick" userId="167978f5-7f40-4909-85d5-d4149554ad4e" providerId="ADAL" clId="{21DD1628-426D-4729-9075-73CF75C38A13}" dt="2024-01-03T08:42:37.962" v="8042" actId="478"/>
          <ac:picMkLst>
            <pc:docMk/>
            <pc:sldMk cId="530620142" sldId="2138"/>
            <ac:picMk id="11" creationId="{9AE697D8-9553-3378-DB44-BD476176E961}"/>
          </ac:picMkLst>
        </pc:picChg>
        <pc:cxnChg chg="add mod">
          <ac:chgData name="Yoel Kortick" userId="167978f5-7f40-4909-85d5-d4149554ad4e" providerId="ADAL" clId="{21DD1628-426D-4729-9075-73CF75C38A13}" dt="2024-01-03T09:47:34.167" v="9711" actId="14100"/>
          <ac:cxnSpMkLst>
            <pc:docMk/>
            <pc:sldMk cId="530620142" sldId="2138"/>
            <ac:cxnSpMk id="8" creationId="{07CA1085-B3BB-0B5D-01AC-441268534BA4}"/>
          </ac:cxnSpMkLst>
        </pc:cxnChg>
      </pc:sldChg>
      <pc:sldChg chg="addSp delSp modSp add mod">
        <pc:chgData name="Yoel Kortick" userId="167978f5-7f40-4909-85d5-d4149554ad4e" providerId="ADAL" clId="{21DD1628-426D-4729-9075-73CF75C38A13}" dt="2024-01-03T09:47:56.583" v="9723" actId="1036"/>
        <pc:sldMkLst>
          <pc:docMk/>
          <pc:sldMk cId="718664179" sldId="2139"/>
        </pc:sldMkLst>
        <pc:spChg chg="add del mod">
          <ac:chgData name="Yoel Kortick" userId="167978f5-7f40-4909-85d5-d4149554ad4e" providerId="ADAL" clId="{21DD1628-426D-4729-9075-73CF75C38A13}" dt="2024-01-03T09:47:42.932" v="9713" actId="478"/>
          <ac:spMkLst>
            <pc:docMk/>
            <pc:sldMk cId="718664179" sldId="2139"/>
            <ac:spMk id="8" creationId="{D447A496-4796-6CC8-BDC4-055B3561CC7F}"/>
          </ac:spMkLst>
        </pc:spChg>
        <pc:spChg chg="add mod">
          <ac:chgData name="Yoel Kortick" userId="167978f5-7f40-4909-85d5-d4149554ad4e" providerId="ADAL" clId="{21DD1628-426D-4729-9075-73CF75C38A13}" dt="2024-01-03T09:47:56.583" v="9723" actId="1036"/>
          <ac:spMkLst>
            <pc:docMk/>
            <pc:sldMk cId="718664179" sldId="2139"/>
            <ac:spMk id="9" creationId="{0AAC0E9C-6EC2-86F7-CBF8-70258EB9E61F}"/>
          </ac:spMkLst>
        </pc:spChg>
        <pc:spChg chg="mod">
          <ac:chgData name="Yoel Kortick" userId="167978f5-7f40-4909-85d5-d4149554ad4e" providerId="ADAL" clId="{21DD1628-426D-4729-9075-73CF75C38A13}" dt="2024-01-03T09:31:29.966" v="9094"/>
          <ac:spMkLst>
            <pc:docMk/>
            <pc:sldMk cId="718664179" sldId="2139"/>
            <ac:spMk id="10" creationId="{19E9D55E-0049-4072-9DC2-48193A586191}"/>
          </ac:spMkLst>
        </pc:spChg>
        <pc:picChg chg="add mod ord">
          <ac:chgData name="Yoel Kortick" userId="167978f5-7f40-4909-85d5-d4149554ad4e" providerId="ADAL" clId="{21DD1628-426D-4729-9075-73CF75C38A13}" dt="2024-01-03T08:43:48.940" v="8071" actId="208"/>
          <ac:picMkLst>
            <pc:docMk/>
            <pc:sldMk cId="718664179" sldId="2139"/>
            <ac:picMk id="4" creationId="{75E42B30-B53A-5B8B-B29B-834A2AF51970}"/>
          </ac:picMkLst>
        </pc:picChg>
        <pc:picChg chg="del">
          <ac:chgData name="Yoel Kortick" userId="167978f5-7f40-4909-85d5-d4149554ad4e" providerId="ADAL" clId="{21DD1628-426D-4729-9075-73CF75C38A13}" dt="2024-01-03T08:43:37.395" v="8063" actId="478"/>
          <ac:picMkLst>
            <pc:docMk/>
            <pc:sldMk cId="718664179" sldId="2139"/>
            <ac:picMk id="5" creationId="{7AFD7D7E-605F-C274-CF23-0BB701C12E64}"/>
          </ac:picMkLst>
        </pc:picChg>
        <pc:cxnChg chg="add mod">
          <ac:chgData name="Yoel Kortick" userId="167978f5-7f40-4909-85d5-d4149554ad4e" providerId="ADAL" clId="{21DD1628-426D-4729-9075-73CF75C38A13}" dt="2024-01-03T09:47:50.340" v="9718" actId="14100"/>
          <ac:cxnSpMkLst>
            <pc:docMk/>
            <pc:sldMk cId="718664179" sldId="2139"/>
            <ac:cxnSpMk id="6" creationId="{9A3A2A95-8901-4A96-F349-89565BCF7D32}"/>
          </ac:cxnSpMkLst>
        </pc:cxnChg>
      </pc:sldChg>
      <pc:sldChg chg="addSp delSp modSp add mod">
        <pc:chgData name="Yoel Kortick" userId="167978f5-7f40-4909-85d5-d4149554ad4e" providerId="ADAL" clId="{21DD1628-426D-4729-9075-73CF75C38A13}" dt="2024-01-03T09:31:29.966" v="9094"/>
        <pc:sldMkLst>
          <pc:docMk/>
          <pc:sldMk cId="188893187" sldId="2140"/>
        </pc:sldMkLst>
        <pc:spChg chg="mod">
          <ac:chgData name="Yoel Kortick" userId="167978f5-7f40-4909-85d5-d4149554ad4e" providerId="ADAL" clId="{21DD1628-426D-4729-9075-73CF75C38A13}" dt="2024-01-03T09:31:29.966" v="9094"/>
          <ac:spMkLst>
            <pc:docMk/>
            <pc:sldMk cId="188893187" sldId="2140"/>
            <ac:spMk id="10" creationId="{19E9D55E-0049-4072-9DC2-48193A586191}"/>
          </ac:spMkLst>
        </pc:spChg>
        <pc:spChg chg="add mod">
          <ac:chgData name="Yoel Kortick" userId="167978f5-7f40-4909-85d5-d4149554ad4e" providerId="ADAL" clId="{21DD1628-426D-4729-9075-73CF75C38A13}" dt="2024-01-03T09:10:34.675" v="8657" actId="1037"/>
          <ac:spMkLst>
            <pc:docMk/>
            <pc:sldMk cId="188893187" sldId="2140"/>
            <ac:spMk id="13" creationId="{4402BA03-666A-F634-323D-4E32C2A457A0}"/>
          </ac:spMkLst>
        </pc:spChg>
        <pc:picChg chg="add del ord">
          <ac:chgData name="Yoel Kortick" userId="167978f5-7f40-4909-85d5-d4149554ad4e" providerId="ADAL" clId="{21DD1628-426D-4729-9075-73CF75C38A13}" dt="2024-01-03T09:10:20.008" v="8652" actId="478"/>
          <ac:picMkLst>
            <pc:docMk/>
            <pc:sldMk cId="188893187" sldId="2140"/>
            <ac:picMk id="4" creationId="{CD425D60-E902-3253-1F1A-3B9EECB49060}"/>
          </ac:picMkLst>
        </pc:picChg>
        <pc:picChg chg="del">
          <ac:chgData name="Yoel Kortick" userId="167978f5-7f40-4909-85d5-d4149554ad4e" providerId="ADAL" clId="{21DD1628-426D-4729-9075-73CF75C38A13}" dt="2024-01-03T09:09:19.539" v="8639" actId="478"/>
          <ac:picMkLst>
            <pc:docMk/>
            <pc:sldMk cId="188893187" sldId="2140"/>
            <ac:picMk id="6" creationId="{385C46E8-7A7F-00CA-56F5-64A18EBF00B5}"/>
          </ac:picMkLst>
        </pc:picChg>
        <pc:picChg chg="add mod ord">
          <ac:chgData name="Yoel Kortick" userId="167978f5-7f40-4909-85d5-d4149554ad4e" providerId="ADAL" clId="{21DD1628-426D-4729-9075-73CF75C38A13}" dt="2024-01-03T09:10:27.462" v="8655" actId="208"/>
          <ac:picMkLst>
            <pc:docMk/>
            <pc:sldMk cId="188893187" sldId="2140"/>
            <ac:picMk id="11" creationId="{D9185C69-E111-6B67-138F-D610ACC5BEFF}"/>
          </ac:picMkLst>
        </pc:picChg>
      </pc:sldChg>
      <pc:sldChg chg="addSp modSp add mod">
        <pc:chgData name="Yoel Kortick" userId="167978f5-7f40-4909-85d5-d4149554ad4e" providerId="ADAL" clId="{21DD1628-426D-4729-9075-73CF75C38A13}" dt="2024-01-03T09:50:13.685" v="9724" actId="571"/>
        <pc:sldMkLst>
          <pc:docMk/>
          <pc:sldMk cId="3980080540" sldId="2141"/>
        </pc:sldMkLst>
        <pc:spChg chg="mod">
          <ac:chgData name="Yoel Kortick" userId="167978f5-7f40-4909-85d5-d4149554ad4e" providerId="ADAL" clId="{21DD1628-426D-4729-9075-73CF75C38A13}" dt="2024-01-03T09:18:24.463" v="8902" actId="14100"/>
          <ac:spMkLst>
            <pc:docMk/>
            <pc:sldMk cId="3980080540" sldId="2141"/>
            <ac:spMk id="4" creationId="{2490F34D-A7E2-4EA9-8B1A-78371A1F1CD1}"/>
          </ac:spMkLst>
        </pc:spChg>
        <pc:spChg chg="add mod">
          <ac:chgData name="Yoel Kortick" userId="167978f5-7f40-4909-85d5-d4149554ad4e" providerId="ADAL" clId="{21DD1628-426D-4729-9075-73CF75C38A13}" dt="2024-01-03T09:21:24.325" v="8992" actId="1038"/>
          <ac:spMkLst>
            <pc:docMk/>
            <pc:sldMk cId="3980080540" sldId="2141"/>
            <ac:spMk id="6" creationId="{FAC7DE6D-1AAA-B3D2-B028-28018402FCCF}"/>
          </ac:spMkLst>
        </pc:spChg>
        <pc:spChg chg="add">
          <ac:chgData name="Yoel Kortick" userId="167978f5-7f40-4909-85d5-d4149554ad4e" providerId="ADAL" clId="{21DD1628-426D-4729-9075-73CF75C38A13}" dt="2024-01-03T09:18:39.789" v="8910" actId="11529"/>
          <ac:spMkLst>
            <pc:docMk/>
            <pc:sldMk cId="3980080540" sldId="2141"/>
            <ac:spMk id="7" creationId="{160B6FC7-5688-3B60-E049-E8BBD7B33CC2}"/>
          </ac:spMkLst>
        </pc:spChg>
        <pc:spChg chg="add mod">
          <ac:chgData name="Yoel Kortick" userId="167978f5-7f40-4909-85d5-d4149554ad4e" providerId="ADAL" clId="{21DD1628-426D-4729-9075-73CF75C38A13}" dt="2024-01-03T09:50:13.685" v="9724" actId="571"/>
          <ac:spMkLst>
            <pc:docMk/>
            <pc:sldMk cId="3980080540" sldId="2141"/>
            <ac:spMk id="8" creationId="{B58C89D6-F276-1B2A-B2D6-56C6B600074D}"/>
          </ac:spMkLst>
        </pc:spChg>
        <pc:picChg chg="add mod">
          <ac:chgData name="Yoel Kortick" userId="167978f5-7f40-4909-85d5-d4149554ad4e" providerId="ADAL" clId="{21DD1628-426D-4729-9075-73CF75C38A13}" dt="2024-01-03T09:18:29.037" v="8908" actId="208"/>
          <ac:picMkLst>
            <pc:docMk/>
            <pc:sldMk cId="3980080540" sldId="2141"/>
            <ac:picMk id="5" creationId="{750915AA-2FED-4BC7-F5D5-172564D822D1}"/>
          </ac:picMkLst>
        </pc:picChg>
      </pc:sldChg>
      <pc:sldChg chg="addSp delSp modSp add mod">
        <pc:chgData name="Yoel Kortick" userId="167978f5-7f40-4909-85d5-d4149554ad4e" providerId="ADAL" clId="{21DD1628-426D-4729-9075-73CF75C38A13}" dt="2024-01-03T09:31:29.966" v="9094"/>
        <pc:sldMkLst>
          <pc:docMk/>
          <pc:sldMk cId="2367698133" sldId="2142"/>
        </pc:sldMkLst>
        <pc:spChg chg="mod">
          <ac:chgData name="Yoel Kortick" userId="167978f5-7f40-4909-85d5-d4149554ad4e" providerId="ADAL" clId="{21DD1628-426D-4729-9075-73CF75C38A13}" dt="2024-01-03T09:31:29.966" v="9094"/>
          <ac:spMkLst>
            <pc:docMk/>
            <pc:sldMk cId="2367698133" sldId="2142"/>
            <ac:spMk id="4" creationId="{2490F34D-A7E2-4EA9-8B1A-78371A1F1CD1}"/>
          </ac:spMkLst>
        </pc:spChg>
        <pc:spChg chg="del">
          <ac:chgData name="Yoel Kortick" userId="167978f5-7f40-4909-85d5-d4149554ad4e" providerId="ADAL" clId="{21DD1628-426D-4729-9075-73CF75C38A13}" dt="2024-01-03T09:19:53.176" v="8933" actId="478"/>
          <ac:spMkLst>
            <pc:docMk/>
            <pc:sldMk cId="2367698133" sldId="2142"/>
            <ac:spMk id="6" creationId="{FAC7DE6D-1AAA-B3D2-B028-28018402FCCF}"/>
          </ac:spMkLst>
        </pc:spChg>
        <pc:spChg chg="del mod">
          <ac:chgData name="Yoel Kortick" userId="167978f5-7f40-4909-85d5-d4149554ad4e" providerId="ADAL" clId="{21DD1628-426D-4729-9075-73CF75C38A13}" dt="2024-01-03T09:19:58.535" v="8934" actId="478"/>
          <ac:spMkLst>
            <pc:docMk/>
            <pc:sldMk cId="2367698133" sldId="2142"/>
            <ac:spMk id="7" creationId="{160B6FC7-5688-3B60-E049-E8BBD7B33CC2}"/>
          </ac:spMkLst>
        </pc:spChg>
        <pc:spChg chg="add mod">
          <ac:chgData name="Yoel Kortick" userId="167978f5-7f40-4909-85d5-d4149554ad4e" providerId="ADAL" clId="{21DD1628-426D-4729-9075-73CF75C38A13}" dt="2024-01-03T09:20:46.700" v="8969" actId="1036"/>
          <ac:spMkLst>
            <pc:docMk/>
            <pc:sldMk cId="2367698133" sldId="2142"/>
            <ac:spMk id="9" creationId="{D8AF6F51-A080-7A2A-8A66-A20D97A7C873}"/>
          </ac:spMkLst>
        </pc:spChg>
        <pc:picChg chg="del">
          <ac:chgData name="Yoel Kortick" userId="167978f5-7f40-4909-85d5-d4149554ad4e" providerId="ADAL" clId="{21DD1628-426D-4729-9075-73CF75C38A13}" dt="2024-01-03T09:19:38.224" v="8928" actId="478"/>
          <ac:picMkLst>
            <pc:docMk/>
            <pc:sldMk cId="2367698133" sldId="2142"/>
            <ac:picMk id="5" creationId="{750915AA-2FED-4BC7-F5D5-172564D822D1}"/>
          </ac:picMkLst>
        </pc:picChg>
        <pc:picChg chg="add mod ord">
          <ac:chgData name="Yoel Kortick" userId="167978f5-7f40-4909-85d5-d4149554ad4e" providerId="ADAL" clId="{21DD1628-426D-4729-9075-73CF75C38A13}" dt="2024-01-03T09:20:46.700" v="8969" actId="1036"/>
          <ac:picMkLst>
            <pc:docMk/>
            <pc:sldMk cId="2367698133" sldId="2142"/>
            <ac:picMk id="8" creationId="{9F9534C8-C44B-DF35-4A9B-834546A02B6E}"/>
          </ac:picMkLst>
        </pc:picChg>
      </pc:sldChg>
      <pc:sldChg chg="addSp delSp modSp add mod">
        <pc:chgData name="Yoel Kortick" userId="167978f5-7f40-4909-85d5-d4149554ad4e" providerId="ADAL" clId="{21DD1628-426D-4729-9075-73CF75C38A13}" dt="2024-01-03T09:21:58.660" v="9017" actId="208"/>
        <pc:sldMkLst>
          <pc:docMk/>
          <pc:sldMk cId="2562801949" sldId="2143"/>
        </pc:sldMkLst>
        <pc:spChg chg="mod">
          <ac:chgData name="Yoel Kortick" userId="167978f5-7f40-4909-85d5-d4149554ad4e" providerId="ADAL" clId="{21DD1628-426D-4729-9075-73CF75C38A13}" dt="2024-01-03T09:21:11.309" v="8971"/>
          <ac:spMkLst>
            <pc:docMk/>
            <pc:sldMk cId="2562801949" sldId="2143"/>
            <ac:spMk id="4" creationId="{2490F34D-A7E2-4EA9-8B1A-78371A1F1CD1}"/>
          </ac:spMkLst>
        </pc:spChg>
        <pc:spChg chg="mod">
          <ac:chgData name="Yoel Kortick" userId="167978f5-7f40-4909-85d5-d4149554ad4e" providerId="ADAL" clId="{21DD1628-426D-4729-9075-73CF75C38A13}" dt="2024-01-03T09:21:56.415" v="9016" actId="1038"/>
          <ac:spMkLst>
            <pc:docMk/>
            <pc:sldMk cId="2562801949" sldId="2143"/>
            <ac:spMk id="6" creationId="{FAC7DE6D-1AAA-B3D2-B028-28018402FCCF}"/>
          </ac:spMkLst>
        </pc:spChg>
        <pc:picChg chg="del">
          <ac:chgData name="Yoel Kortick" userId="167978f5-7f40-4909-85d5-d4149554ad4e" providerId="ADAL" clId="{21DD1628-426D-4729-9075-73CF75C38A13}" dt="2024-01-03T09:21:43.209" v="8993" actId="478"/>
          <ac:picMkLst>
            <pc:docMk/>
            <pc:sldMk cId="2562801949" sldId="2143"/>
            <ac:picMk id="5" creationId="{750915AA-2FED-4BC7-F5D5-172564D822D1}"/>
          </ac:picMkLst>
        </pc:picChg>
        <pc:picChg chg="add mod ord">
          <ac:chgData name="Yoel Kortick" userId="167978f5-7f40-4909-85d5-d4149554ad4e" providerId="ADAL" clId="{21DD1628-426D-4729-9075-73CF75C38A13}" dt="2024-01-03T09:21:58.660" v="9017" actId="208"/>
          <ac:picMkLst>
            <pc:docMk/>
            <pc:sldMk cId="2562801949" sldId="2143"/>
            <ac:picMk id="8" creationId="{9E22627D-F72B-4988-5DEA-DBBC434FFACC}"/>
          </ac:picMkLst>
        </pc:picChg>
      </pc:sldChg>
      <pc:sldChg chg="addSp delSp modSp add mod">
        <pc:chgData name="Yoel Kortick" userId="167978f5-7f40-4909-85d5-d4149554ad4e" providerId="ADAL" clId="{21DD1628-426D-4729-9075-73CF75C38A13}" dt="2024-01-03T09:26:08.889" v="9044" actId="1076"/>
        <pc:sldMkLst>
          <pc:docMk/>
          <pc:sldMk cId="3907419438" sldId="2144"/>
        </pc:sldMkLst>
        <pc:spChg chg="mod">
          <ac:chgData name="Yoel Kortick" userId="167978f5-7f40-4909-85d5-d4149554ad4e" providerId="ADAL" clId="{21DD1628-426D-4729-9075-73CF75C38A13}" dt="2024-01-03T09:23:05.888" v="9032" actId="27636"/>
          <ac:spMkLst>
            <pc:docMk/>
            <pc:sldMk cId="3907419438" sldId="2144"/>
            <ac:spMk id="4" creationId="{2490F34D-A7E2-4EA9-8B1A-78371A1F1CD1}"/>
          </ac:spMkLst>
        </pc:spChg>
        <pc:spChg chg="mod">
          <ac:chgData name="Yoel Kortick" userId="167978f5-7f40-4909-85d5-d4149554ad4e" providerId="ADAL" clId="{21DD1628-426D-4729-9075-73CF75C38A13}" dt="2024-01-03T09:26:03.997" v="9042" actId="1035"/>
          <ac:spMkLst>
            <pc:docMk/>
            <pc:sldMk cId="3907419438" sldId="2144"/>
            <ac:spMk id="9" creationId="{D8AF6F51-A080-7A2A-8A66-A20D97A7C873}"/>
          </ac:spMkLst>
        </pc:spChg>
        <pc:picChg chg="add mod ord">
          <ac:chgData name="Yoel Kortick" userId="167978f5-7f40-4909-85d5-d4149554ad4e" providerId="ADAL" clId="{21DD1628-426D-4729-9075-73CF75C38A13}" dt="2024-01-03T09:26:03.997" v="9042" actId="1035"/>
          <ac:picMkLst>
            <pc:docMk/>
            <pc:sldMk cId="3907419438" sldId="2144"/>
            <ac:picMk id="5" creationId="{85532F4E-F307-FF86-545F-22EBD2CFFB96}"/>
          </ac:picMkLst>
        </pc:picChg>
        <pc:picChg chg="add mod">
          <ac:chgData name="Yoel Kortick" userId="167978f5-7f40-4909-85d5-d4149554ad4e" providerId="ADAL" clId="{21DD1628-426D-4729-9075-73CF75C38A13}" dt="2024-01-03T09:26:08.889" v="9044" actId="1076"/>
          <ac:picMkLst>
            <pc:docMk/>
            <pc:sldMk cId="3907419438" sldId="2144"/>
            <ac:picMk id="7" creationId="{EC40D058-CB23-128C-E55D-5ADA32F653B2}"/>
          </ac:picMkLst>
        </pc:picChg>
        <pc:picChg chg="del">
          <ac:chgData name="Yoel Kortick" userId="167978f5-7f40-4909-85d5-d4149554ad4e" providerId="ADAL" clId="{21DD1628-426D-4729-9075-73CF75C38A13}" dt="2024-01-03T09:22:53.088" v="9021" actId="478"/>
          <ac:picMkLst>
            <pc:docMk/>
            <pc:sldMk cId="3907419438" sldId="2144"/>
            <ac:picMk id="8" creationId="{9F9534C8-C44B-DF35-4A9B-834546A02B6E}"/>
          </ac:picMkLst>
        </pc:picChg>
      </pc:sldChg>
      <pc:sldChg chg="addSp delSp modSp add mod">
        <pc:chgData name="Yoel Kortick" userId="167978f5-7f40-4909-85d5-d4149554ad4e" providerId="ADAL" clId="{21DD1628-426D-4729-9075-73CF75C38A13}" dt="2024-01-03T09:27:28.460" v="9069" actId="208"/>
        <pc:sldMkLst>
          <pc:docMk/>
          <pc:sldMk cId="4198791901" sldId="2145"/>
        </pc:sldMkLst>
        <pc:spChg chg="mod">
          <ac:chgData name="Yoel Kortick" userId="167978f5-7f40-4909-85d5-d4149554ad4e" providerId="ADAL" clId="{21DD1628-426D-4729-9075-73CF75C38A13}" dt="2024-01-03T09:26:59.018" v="9055" actId="20577"/>
          <ac:spMkLst>
            <pc:docMk/>
            <pc:sldMk cId="4198791901" sldId="2145"/>
            <ac:spMk id="4" creationId="{2490F34D-A7E2-4EA9-8B1A-78371A1F1CD1}"/>
          </ac:spMkLst>
        </pc:spChg>
        <pc:spChg chg="add">
          <ac:chgData name="Yoel Kortick" userId="167978f5-7f40-4909-85d5-d4149554ad4e" providerId="ADAL" clId="{21DD1628-426D-4729-9075-73CF75C38A13}" dt="2024-01-03T09:27:14.809" v="9064" actId="11529"/>
          <ac:spMkLst>
            <pc:docMk/>
            <pc:sldMk cId="4198791901" sldId="2145"/>
            <ac:spMk id="8" creationId="{70ACF66E-7AE6-5232-E5B4-C4BAC878A079}"/>
          </ac:spMkLst>
        </pc:spChg>
        <pc:spChg chg="del">
          <ac:chgData name="Yoel Kortick" userId="167978f5-7f40-4909-85d5-d4149554ad4e" providerId="ADAL" clId="{21DD1628-426D-4729-9075-73CF75C38A13}" dt="2024-01-03T09:27:03.212" v="9057" actId="478"/>
          <ac:spMkLst>
            <pc:docMk/>
            <pc:sldMk cId="4198791901" sldId="2145"/>
            <ac:spMk id="9" creationId="{D8AF6F51-A080-7A2A-8A66-A20D97A7C873}"/>
          </ac:spMkLst>
        </pc:spChg>
        <pc:spChg chg="add mod">
          <ac:chgData name="Yoel Kortick" userId="167978f5-7f40-4909-85d5-d4149554ad4e" providerId="ADAL" clId="{21DD1628-426D-4729-9075-73CF75C38A13}" dt="2024-01-03T09:27:25.566" v="9068" actId="1035"/>
          <ac:spMkLst>
            <pc:docMk/>
            <pc:sldMk cId="4198791901" sldId="2145"/>
            <ac:spMk id="10" creationId="{BC070BFA-D22F-032F-9BC0-50F4A615424C}"/>
          </ac:spMkLst>
        </pc:spChg>
        <pc:picChg chg="del">
          <ac:chgData name="Yoel Kortick" userId="167978f5-7f40-4909-85d5-d4149554ad4e" providerId="ADAL" clId="{21DD1628-426D-4729-9075-73CF75C38A13}" dt="2024-01-03T09:27:01.839" v="9056" actId="478"/>
          <ac:picMkLst>
            <pc:docMk/>
            <pc:sldMk cId="4198791901" sldId="2145"/>
            <ac:picMk id="5" creationId="{85532F4E-F307-FF86-545F-22EBD2CFFB96}"/>
          </ac:picMkLst>
        </pc:picChg>
        <pc:picChg chg="add mod">
          <ac:chgData name="Yoel Kortick" userId="167978f5-7f40-4909-85d5-d4149554ad4e" providerId="ADAL" clId="{21DD1628-426D-4729-9075-73CF75C38A13}" dt="2024-01-03T09:27:28.460" v="9069" actId="208"/>
          <ac:picMkLst>
            <pc:docMk/>
            <pc:sldMk cId="4198791901" sldId="2145"/>
            <ac:picMk id="6" creationId="{87526D60-8C5B-7897-2122-79716FAA70D6}"/>
          </ac:picMkLst>
        </pc:picChg>
        <pc:picChg chg="del">
          <ac:chgData name="Yoel Kortick" userId="167978f5-7f40-4909-85d5-d4149554ad4e" providerId="ADAL" clId="{21DD1628-426D-4729-9075-73CF75C38A13}" dt="2024-01-03T09:27:03.842" v="9058" actId="478"/>
          <ac:picMkLst>
            <pc:docMk/>
            <pc:sldMk cId="4198791901" sldId="2145"/>
            <ac:picMk id="7" creationId="{EC40D058-CB23-128C-E55D-5ADA32F653B2}"/>
          </ac:picMkLst>
        </pc:picChg>
      </pc:sldChg>
      <pc:sldChg chg="modSp add mod">
        <pc:chgData name="Yoel Kortick" userId="167978f5-7f40-4909-85d5-d4149554ad4e" providerId="ADAL" clId="{21DD1628-426D-4729-9075-73CF75C38A13}" dt="2024-01-03T09:42:32.684" v="9602" actId="6549"/>
        <pc:sldMkLst>
          <pc:docMk/>
          <pc:sldMk cId="746972132" sldId="2146"/>
        </pc:sldMkLst>
        <pc:spChg chg="mod">
          <ac:chgData name="Yoel Kortick" userId="167978f5-7f40-4909-85d5-d4149554ad4e" providerId="ADAL" clId="{21DD1628-426D-4729-9075-73CF75C38A13}" dt="2024-01-03T09:42:32.684" v="9602" actId="6549"/>
          <ac:spMkLst>
            <pc:docMk/>
            <pc:sldMk cId="746972132" sldId="2146"/>
            <ac:spMk id="4" creationId="{2490F34D-A7E2-4EA9-8B1A-78371A1F1CD1}"/>
          </ac:spMkLst>
        </pc:spChg>
      </pc:sldChg>
      <pc:sldMasterChg chg="modSp mod">
        <pc:chgData name="Yoel Kortick" userId="167978f5-7f40-4909-85d5-d4149554ad4e" providerId="ADAL" clId="{21DD1628-426D-4729-9075-73CF75C38A13}" dt="2024-01-02T09:52:45.558" v="4" actId="20577"/>
        <pc:sldMasterMkLst>
          <pc:docMk/>
          <pc:sldMasterMk cId="2149381290" sldId="2147483648"/>
        </pc:sldMasterMkLst>
        <pc:spChg chg="mod">
          <ac:chgData name="Yoel Kortick" userId="167978f5-7f40-4909-85d5-d4149554ad4e" providerId="ADAL" clId="{21DD1628-426D-4729-9075-73CF75C38A13}" dt="2024-01-02T09:52:45.558" v="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1/4/2024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hyperlink" Target="https://www.loc.gov/marc/holdings/hd852.html" TargetMode="External"/><Relationship Id="rId4" Type="http://schemas.openxmlformats.org/officeDocument/2006/relationships/hyperlink" Target="https://www.loc.gov/marc/bibliographic/bd01x09x.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Physical_Resource_Management/070_Configuring_Resource_Management/110_Mapping_Call_Numbers_to_Holding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Mapping the bibliographic call number to the holdings record call number</a:t>
            </a:r>
            <a:endParaRPr lang="he-IL"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pPr marL="342900" indent="-342900">
              <a:buFont typeface="Arial" pitchFamily="34" charset="0"/>
              <a:buChar char="•"/>
            </a:pPr>
            <a:r>
              <a:rPr lang="en-US" sz="2000" dirty="0"/>
              <a:t>The purpose of this table is to define which bibliographic fields and related subfields should be copied to the holdings record 852 field, and to which subfields in the 852 holdings record field.</a:t>
            </a:r>
          </a:p>
          <a:p>
            <a:pPr marL="342900" indent="-342900">
              <a:buFont typeface="Arial" pitchFamily="34" charset="0"/>
              <a:buChar char="•"/>
            </a:pPr>
            <a:r>
              <a:rPr lang="en-US" sz="2000" dirty="0"/>
              <a:t>It works according to the 1st indicator of the 852 field in the holdings record</a:t>
            </a:r>
          </a:p>
        </p:txBody>
      </p:sp>
    </p:spTree>
    <p:extLst>
      <p:ext uri="{BB962C8B-B14F-4D97-AF65-F5344CB8AC3E}">
        <p14:creationId xmlns:p14="http://schemas.microsoft.com/office/powerpoint/2010/main" val="59808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indent="-342900">
              <a:buFont typeface="Arial" pitchFamily="34" charset="0"/>
              <a:buChar char="•"/>
            </a:pPr>
            <a:r>
              <a:rPr lang="en-US" sz="2200" dirty="0"/>
              <a:t>The 1st indicator of the 852 field in the holdings record is created by one of the following three methods:</a:t>
            </a:r>
          </a:p>
          <a:p>
            <a:pPr marL="742950" lvl="1" indent="-457200">
              <a:buFont typeface="+mj-lt"/>
              <a:buAutoNum type="arabicPeriod"/>
            </a:pPr>
            <a:r>
              <a:rPr lang="en-US" sz="2200" dirty="0"/>
              <a:t>Default holdings record template</a:t>
            </a:r>
          </a:p>
          <a:p>
            <a:pPr marL="742950" lvl="1" indent="-457200">
              <a:buFont typeface="+mj-lt"/>
              <a:buAutoNum type="arabicPeriod"/>
            </a:pPr>
            <a:r>
              <a:rPr lang="en-US" sz="2200" dirty="0"/>
              <a:t>Call number type as defined in the location</a:t>
            </a:r>
          </a:p>
          <a:p>
            <a:pPr marL="742950" lvl="1" indent="-457200">
              <a:buFont typeface="+mj-lt"/>
              <a:buAutoNum type="arabicPeriod"/>
            </a:pPr>
            <a:r>
              <a:rPr lang="en-US" sz="2200" dirty="0"/>
              <a:t>The parameter </a:t>
            </a:r>
            <a:r>
              <a:rPr lang="en-US" sz="2200" dirty="0" err="1"/>
              <a:t>call_number_type</a:t>
            </a:r>
            <a:r>
              <a:rPr lang="en-US" sz="2200" dirty="0"/>
              <a:t> as defined at "Configuration &gt; Resources &gt; General &gt; Other Settings"</a:t>
            </a:r>
          </a:p>
          <a:p>
            <a:pPr marL="342900" indent="-342900">
              <a:buFont typeface="Arial" pitchFamily="34" charset="0"/>
              <a:buChar char="•"/>
            </a:pPr>
            <a:r>
              <a:rPr lang="en-US" sz="2200" dirty="0"/>
              <a:t>A full in-depth discussion about how the 852 holdings record 1</a:t>
            </a:r>
            <a:r>
              <a:rPr lang="en-US" sz="2200" baseline="30000" dirty="0"/>
              <a:t>st</a:t>
            </a:r>
            <a:r>
              <a:rPr lang="en-US" sz="2200" dirty="0"/>
              <a:t> indicator is created is beyond the scope of this presentation.</a:t>
            </a:r>
          </a:p>
        </p:txBody>
      </p:sp>
    </p:spTree>
    <p:extLst>
      <p:ext uri="{BB962C8B-B14F-4D97-AF65-F5344CB8AC3E}">
        <p14:creationId xmlns:p14="http://schemas.microsoft.com/office/powerpoint/2010/main" val="105000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pPr marL="342900" indent="-342900">
              <a:buFont typeface="Arial" pitchFamily="34" charset="0"/>
              <a:buChar char="•"/>
            </a:pPr>
            <a:r>
              <a:rPr lang="en-US" sz="2200" dirty="0"/>
              <a:t>Here is a sample of the "Call Number Mapping" table</a:t>
            </a:r>
          </a:p>
          <a:p>
            <a:pPr lvl="1">
              <a:lnSpc>
                <a:spcPct val="90000"/>
              </a:lnSpc>
            </a:pPr>
            <a:endParaRPr lang="en-US" sz="2200" dirty="0">
              <a:solidFill>
                <a:srgbClr val="3E4C56"/>
              </a:solidFill>
            </a:endParaRPr>
          </a:p>
        </p:txBody>
      </p:sp>
      <p:pic>
        <p:nvPicPr>
          <p:cNvPr id="5" name="Picture 4">
            <a:extLst>
              <a:ext uri="{FF2B5EF4-FFF2-40B4-BE49-F238E27FC236}">
                <a16:creationId xmlns:a16="http://schemas.microsoft.com/office/drawing/2014/main" id="{95177CDF-B6DD-64B5-4A67-22645FCCE075}"/>
              </a:ext>
            </a:extLst>
          </p:cNvPr>
          <p:cNvPicPr>
            <a:picLocks noChangeAspect="1"/>
          </p:cNvPicPr>
          <p:nvPr/>
        </p:nvPicPr>
        <p:blipFill>
          <a:blip r:embed="rId2"/>
          <a:stretch>
            <a:fillRect/>
          </a:stretch>
        </p:blipFill>
        <p:spPr>
          <a:xfrm>
            <a:off x="953852" y="1167594"/>
            <a:ext cx="7308304" cy="3688486"/>
          </a:xfrm>
          <a:prstGeom prst="rect">
            <a:avLst/>
          </a:prstGeom>
          <a:ln>
            <a:solidFill>
              <a:schemeClr val="accent1"/>
            </a:solidFill>
          </a:ln>
        </p:spPr>
      </p:pic>
    </p:spTree>
    <p:extLst>
      <p:ext uri="{BB962C8B-B14F-4D97-AF65-F5344CB8AC3E}">
        <p14:creationId xmlns:p14="http://schemas.microsoft.com/office/powerpoint/2010/main" val="343566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88431"/>
          </a:xfrm>
        </p:spPr>
        <p:txBody>
          <a:bodyPr>
            <a:noAutofit/>
          </a:bodyPr>
          <a:lstStyle/>
          <a:p>
            <a:pPr marL="342900" indent="-342900">
              <a:buFont typeface="Arial" pitchFamily="34" charset="0"/>
              <a:buChar char="•"/>
            </a:pPr>
            <a:r>
              <a:rPr lang="en-US" sz="2200" dirty="0"/>
              <a:t>The following is a description of the columns in the "call number mapping table" (part 1 of 2)</a:t>
            </a:r>
          </a:p>
          <a:p>
            <a:pPr marL="342900" indent="-342900">
              <a:buFont typeface="Arial" pitchFamily="34" charset="0"/>
              <a:buChar char="•"/>
            </a:pPr>
            <a:r>
              <a:rPr lang="en-US" sz="2200" u="sng" dirty="0"/>
              <a:t>Enabled</a:t>
            </a:r>
            <a:r>
              <a:rPr lang="en-US" sz="2200" dirty="0"/>
              <a:t> = Making the line not active is like deleting it, but it can be easily reactivated.</a:t>
            </a:r>
          </a:p>
          <a:p>
            <a:pPr marL="342900" indent="-342900">
              <a:buFont typeface="Arial" pitchFamily="34" charset="0"/>
              <a:buChar char="•"/>
            </a:pPr>
            <a:r>
              <a:rPr lang="en-US" sz="2200" u="sng" dirty="0"/>
              <a:t>Up and down arrows </a:t>
            </a:r>
            <a:r>
              <a:rPr lang="en-US" sz="2200" dirty="0"/>
              <a:t>= determine the order of the lines.  The table is read top to bottom.  It stops as soon as a match is found.</a:t>
            </a:r>
          </a:p>
          <a:p>
            <a:pPr marL="342900" indent="-342900">
              <a:buFont typeface="Arial" pitchFamily="34" charset="0"/>
              <a:buChar char="•"/>
            </a:pPr>
            <a:r>
              <a:rPr lang="en-US" sz="2200" u="sng" dirty="0"/>
              <a:t>Bib Field To Copy </a:t>
            </a:r>
            <a:r>
              <a:rPr lang="en-US" sz="2200" dirty="0"/>
              <a:t>= The bibliographic field which contains the data which will be copied to the 852 holdings record field.</a:t>
            </a:r>
          </a:p>
          <a:p>
            <a:pPr marL="342900" indent="-342900">
              <a:buFont typeface="Arial" pitchFamily="34" charset="0"/>
              <a:buChar char="•"/>
            </a:pPr>
            <a:r>
              <a:rPr lang="en-US" sz="2200" u="sng" dirty="0"/>
              <a:t>Bib Subfields To Copy </a:t>
            </a:r>
            <a:r>
              <a:rPr lang="en-US" sz="2200" dirty="0"/>
              <a:t>= The subfields of the "Bib Field To Copy " which will be copied to the </a:t>
            </a:r>
            <a:r>
              <a:rPr lang="en-US" sz="2200"/>
              <a:t>852 holdings </a:t>
            </a:r>
            <a:r>
              <a:rPr lang="en-US" sz="2200" dirty="0"/>
              <a:t>record field</a:t>
            </a:r>
          </a:p>
          <a:p>
            <a:pPr lvl="1">
              <a:lnSpc>
                <a:spcPct val="90000"/>
              </a:lnSpc>
            </a:pPr>
            <a:endParaRPr lang="en-US" sz="2200" dirty="0">
              <a:solidFill>
                <a:srgbClr val="3E4C56"/>
              </a:solidFill>
            </a:endParaRPr>
          </a:p>
        </p:txBody>
      </p:sp>
    </p:spTree>
    <p:extLst>
      <p:ext uri="{BB962C8B-B14F-4D97-AF65-F5344CB8AC3E}">
        <p14:creationId xmlns:p14="http://schemas.microsoft.com/office/powerpoint/2010/main" val="155222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88431"/>
          </a:xfrm>
        </p:spPr>
        <p:txBody>
          <a:bodyPr>
            <a:noAutofit/>
          </a:bodyPr>
          <a:lstStyle/>
          <a:p>
            <a:pPr marL="342900" indent="-342900">
              <a:buFont typeface="Arial" pitchFamily="34" charset="0"/>
              <a:buChar char="•"/>
            </a:pPr>
            <a:r>
              <a:rPr lang="en-US" sz="2200" dirty="0"/>
              <a:t>The following is a description of the columns in the "call number mapping table" (part 2 of 2)</a:t>
            </a:r>
          </a:p>
          <a:p>
            <a:pPr marL="342900" indent="-342900">
              <a:buFont typeface="Arial" pitchFamily="34" charset="0"/>
              <a:buChar char="•"/>
            </a:pPr>
            <a:r>
              <a:rPr lang="en-US" sz="2200" u="sng" dirty="0"/>
              <a:t>852 1st Ind </a:t>
            </a:r>
            <a:r>
              <a:rPr lang="en-US" sz="2200" dirty="0"/>
              <a:t>= The line will be effective only when the 852 1</a:t>
            </a:r>
            <a:r>
              <a:rPr lang="en-US" sz="2200" baseline="30000" dirty="0"/>
              <a:t>st</a:t>
            </a:r>
            <a:r>
              <a:rPr lang="en-US" sz="2200" dirty="0"/>
              <a:t> indicator equals whatever is in this column</a:t>
            </a:r>
          </a:p>
          <a:p>
            <a:pPr marL="342900" indent="-342900">
              <a:buFont typeface="Arial" pitchFamily="34" charset="0"/>
              <a:buChar char="•"/>
            </a:pPr>
            <a:r>
              <a:rPr lang="en-US" sz="2200" u="sng" dirty="0"/>
              <a:t>852 Subfield 2 </a:t>
            </a:r>
            <a:r>
              <a:rPr lang="en-US" sz="2200" dirty="0"/>
              <a:t>= Only relevant when the "852 1st Ind" is 7. The line will be effective only when the 852 1</a:t>
            </a:r>
            <a:r>
              <a:rPr lang="en-US" sz="2200" baseline="30000" dirty="0"/>
              <a:t>st</a:t>
            </a:r>
            <a:r>
              <a:rPr lang="en-US" sz="2200" dirty="0"/>
              <a:t> indicator equals 7 and the  852 Subfield 2 equals whatever is in this column</a:t>
            </a:r>
          </a:p>
          <a:p>
            <a:pPr marL="342900" indent="-342900">
              <a:buFont typeface="Arial" pitchFamily="34" charset="0"/>
              <a:buChar char="•"/>
            </a:pPr>
            <a:r>
              <a:rPr lang="en-US" sz="2200" u="sng" dirty="0"/>
              <a:t>852 Subfield Destination</a:t>
            </a:r>
            <a:r>
              <a:rPr lang="en-US" sz="2200" dirty="0"/>
              <a:t>= The subfields of the 852 field to which the "Bib Subfields To Copy" will be copied </a:t>
            </a:r>
          </a:p>
          <a:p>
            <a:pPr marL="342900" indent="-342900">
              <a:buFont typeface="Arial" pitchFamily="34" charset="0"/>
              <a:buChar char="•"/>
            </a:pPr>
            <a:r>
              <a:rPr lang="en-US" sz="2200" u="sng" dirty="0"/>
              <a:t>Description</a:t>
            </a:r>
            <a:r>
              <a:rPr lang="en-US" sz="2200" dirty="0"/>
              <a:t> = Free text description of the call number type</a:t>
            </a:r>
          </a:p>
        </p:txBody>
      </p:sp>
    </p:spTree>
    <p:extLst>
      <p:ext uri="{BB962C8B-B14F-4D97-AF65-F5344CB8AC3E}">
        <p14:creationId xmlns:p14="http://schemas.microsoft.com/office/powerpoint/2010/main" val="257296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88431"/>
          </a:xfrm>
        </p:spPr>
        <p:txBody>
          <a:bodyPr>
            <a:noAutofit/>
          </a:bodyPr>
          <a:lstStyle/>
          <a:p>
            <a:pPr>
              <a:lnSpc>
                <a:spcPct val="90000"/>
              </a:lnSpc>
            </a:pPr>
            <a:r>
              <a:rPr lang="en-US" sz="2200" dirty="0">
                <a:solidFill>
                  <a:srgbClr val="3E4C56"/>
                </a:solidFill>
              </a:rPr>
              <a:t>Note that the table is read top to bottom and will act on the first match found.</a:t>
            </a:r>
          </a:p>
          <a:p>
            <a:pPr lvl="1">
              <a:lnSpc>
                <a:spcPct val="90000"/>
              </a:lnSpc>
            </a:pPr>
            <a:r>
              <a:rPr lang="en-US" sz="2200" dirty="0">
                <a:solidFill>
                  <a:srgbClr val="3E4C56"/>
                </a:solidFill>
              </a:rPr>
              <a:t>For example, in the table shown here both the 050 and the 090 appear with 852 first indicator 0.  If the bibliographic record has both a 050 and a 090 then the 050 will be copied to the holdings record because it appears before the 090.</a:t>
            </a:r>
          </a:p>
          <a:p>
            <a:pPr>
              <a:lnSpc>
                <a:spcPct val="90000"/>
              </a:lnSpc>
            </a:pPr>
            <a:r>
              <a:rPr lang="en-US" sz="2200" dirty="0">
                <a:solidFill>
                  <a:srgbClr val="3E4C56"/>
                </a:solidFill>
              </a:rPr>
              <a:t>When there is a question mark in the 4</a:t>
            </a:r>
            <a:r>
              <a:rPr lang="en-US" sz="2200" baseline="30000" dirty="0">
                <a:solidFill>
                  <a:srgbClr val="3E4C56"/>
                </a:solidFill>
              </a:rPr>
              <a:t>th</a:t>
            </a:r>
            <a:r>
              <a:rPr lang="en-US" sz="2200" dirty="0">
                <a:solidFill>
                  <a:srgbClr val="3E4C56"/>
                </a:solidFill>
              </a:rPr>
              <a:t> and 5</a:t>
            </a:r>
            <a:r>
              <a:rPr lang="en-US" sz="2200" baseline="30000" dirty="0">
                <a:solidFill>
                  <a:srgbClr val="3E4C56"/>
                </a:solidFill>
              </a:rPr>
              <a:t>th</a:t>
            </a:r>
            <a:r>
              <a:rPr lang="en-US" sz="2200" dirty="0">
                <a:solidFill>
                  <a:srgbClr val="3E4C56"/>
                </a:solidFill>
              </a:rPr>
              <a:t> position of the "Bib Field To Copy" it acts as a wildcard, meaning "any value".</a:t>
            </a: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spTree>
    <p:extLst>
      <p:ext uri="{BB962C8B-B14F-4D97-AF65-F5344CB8AC3E}">
        <p14:creationId xmlns:p14="http://schemas.microsoft.com/office/powerpoint/2010/main" val="1359569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016223"/>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0 then</a:t>
            </a:r>
          </a:p>
          <a:p>
            <a:pPr lvl="1">
              <a:lnSpc>
                <a:spcPct val="90000"/>
              </a:lnSpc>
            </a:pPr>
            <a:r>
              <a:rPr lang="en-US" sz="2200" dirty="0">
                <a:solidFill>
                  <a:srgbClr val="3E4C56"/>
                </a:solidFill>
              </a:rPr>
              <a:t>Copy the 050 (regardless of indicators) to the holdings record</a:t>
            </a:r>
          </a:p>
          <a:p>
            <a:pPr lvl="1">
              <a:lnSpc>
                <a:spcPct val="90000"/>
              </a:lnSpc>
            </a:pPr>
            <a:r>
              <a:rPr lang="en-US" sz="2200" dirty="0">
                <a:solidFill>
                  <a:srgbClr val="3E4C56"/>
                </a:solidFill>
              </a:rPr>
              <a:t>Copy the 050 subfield a to 852 subfield h</a:t>
            </a:r>
          </a:p>
          <a:p>
            <a:pPr lvl="1">
              <a:lnSpc>
                <a:spcPct val="90000"/>
              </a:lnSpc>
            </a:pPr>
            <a:r>
              <a:rPr lang="en-US" sz="2200" dirty="0">
                <a:solidFill>
                  <a:srgbClr val="3E4C56"/>
                </a:solidFill>
              </a:rPr>
              <a:t>Copy the 050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pic>
        <p:nvPicPr>
          <p:cNvPr id="14" name="Picture 13">
            <a:extLst>
              <a:ext uri="{FF2B5EF4-FFF2-40B4-BE49-F238E27FC236}">
                <a16:creationId xmlns:a16="http://schemas.microsoft.com/office/drawing/2014/main" id="{02F7C84E-3693-B0FB-9EE2-D258977BE0B0}"/>
              </a:ext>
            </a:extLst>
          </p:cNvPr>
          <p:cNvPicPr>
            <a:picLocks noChangeAspect="1"/>
          </p:cNvPicPr>
          <p:nvPr/>
        </p:nvPicPr>
        <p:blipFill>
          <a:blip r:embed="rId3"/>
          <a:stretch>
            <a:fillRect/>
          </a:stretch>
        </p:blipFill>
        <p:spPr>
          <a:xfrm>
            <a:off x="0" y="3440343"/>
            <a:ext cx="9144000" cy="283535"/>
          </a:xfrm>
          <a:prstGeom prst="rect">
            <a:avLst/>
          </a:prstGeom>
        </p:spPr>
      </p:pic>
      <p:sp>
        <p:nvSpPr>
          <p:cNvPr id="15" name="Rectangle 14">
            <a:extLst>
              <a:ext uri="{FF2B5EF4-FFF2-40B4-BE49-F238E27FC236}">
                <a16:creationId xmlns:a16="http://schemas.microsoft.com/office/drawing/2014/main" id="{49B82D2A-014C-A875-B251-9DDEC254CB78}"/>
              </a:ext>
            </a:extLst>
          </p:cNvPr>
          <p:cNvSpPr/>
          <p:nvPr/>
        </p:nvSpPr>
        <p:spPr>
          <a:xfrm>
            <a:off x="0" y="3130161"/>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A464DFD-1A7E-2EE8-D363-87A27ED54EC5}"/>
              </a:ext>
            </a:extLst>
          </p:cNvPr>
          <p:cNvSpPr txBox="1"/>
          <p:nvPr/>
        </p:nvSpPr>
        <p:spPr>
          <a:xfrm>
            <a:off x="179512" y="3939902"/>
            <a:ext cx="8712968" cy="584775"/>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050 in the bibliographic record</a:t>
            </a:r>
            <a:r>
              <a:rPr lang="en-US" sz="1600" dirty="0"/>
              <a:t> is “Library of Congress Call Number” and first indicator 0 in the </a:t>
            </a:r>
            <a:r>
              <a:rPr lang="en-US" sz="1600" dirty="0">
                <a:hlinkClick r:id="rId5"/>
              </a:rPr>
              <a:t>852 of the holdings record </a:t>
            </a:r>
            <a:r>
              <a:rPr lang="en-US" sz="1600" dirty="0"/>
              <a:t>is “Library of Congress classification”.</a:t>
            </a:r>
          </a:p>
        </p:txBody>
      </p:sp>
    </p:spTree>
    <p:extLst>
      <p:ext uri="{BB962C8B-B14F-4D97-AF65-F5344CB8AC3E}">
        <p14:creationId xmlns:p14="http://schemas.microsoft.com/office/powerpoint/2010/main" val="29690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016223"/>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1 then</a:t>
            </a:r>
          </a:p>
          <a:p>
            <a:pPr lvl="1">
              <a:lnSpc>
                <a:spcPct val="90000"/>
              </a:lnSpc>
            </a:pPr>
            <a:r>
              <a:rPr lang="en-US" sz="2200" dirty="0">
                <a:solidFill>
                  <a:srgbClr val="3E4C56"/>
                </a:solidFill>
              </a:rPr>
              <a:t>Copy the 082 (regardless of indicators) to the holdings record</a:t>
            </a:r>
          </a:p>
          <a:p>
            <a:pPr lvl="1">
              <a:lnSpc>
                <a:spcPct val="90000"/>
              </a:lnSpc>
            </a:pPr>
            <a:r>
              <a:rPr lang="en-US" sz="2200" dirty="0">
                <a:solidFill>
                  <a:srgbClr val="3E4C56"/>
                </a:solidFill>
              </a:rPr>
              <a:t>Copy the 082 subfield a to 852 subfield h</a:t>
            </a:r>
          </a:p>
          <a:p>
            <a:pPr lvl="1">
              <a:lnSpc>
                <a:spcPct val="90000"/>
              </a:lnSpc>
            </a:pPr>
            <a:r>
              <a:rPr lang="en-US" sz="2200" dirty="0">
                <a:solidFill>
                  <a:srgbClr val="3E4C56"/>
                </a:solidFill>
              </a:rPr>
              <a:t>Copy the 082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pic>
        <p:nvPicPr>
          <p:cNvPr id="5" name="Picture 4">
            <a:extLst>
              <a:ext uri="{FF2B5EF4-FFF2-40B4-BE49-F238E27FC236}">
                <a16:creationId xmlns:a16="http://schemas.microsoft.com/office/drawing/2014/main" id="{13AD28FD-9DE0-4A5F-59E1-7EA757DE4166}"/>
              </a:ext>
            </a:extLst>
          </p:cNvPr>
          <p:cNvPicPr>
            <a:picLocks noChangeAspect="1"/>
          </p:cNvPicPr>
          <p:nvPr/>
        </p:nvPicPr>
        <p:blipFill>
          <a:blip r:embed="rId3"/>
          <a:stretch>
            <a:fillRect/>
          </a:stretch>
        </p:blipFill>
        <p:spPr>
          <a:xfrm>
            <a:off x="0" y="3435846"/>
            <a:ext cx="9144000" cy="290183"/>
          </a:xfrm>
          <a:prstGeom prst="rect">
            <a:avLst/>
          </a:prstGeom>
        </p:spPr>
      </p:pic>
      <p:sp>
        <p:nvSpPr>
          <p:cNvPr id="6" name="Rectangle 5">
            <a:extLst>
              <a:ext uri="{FF2B5EF4-FFF2-40B4-BE49-F238E27FC236}">
                <a16:creationId xmlns:a16="http://schemas.microsoft.com/office/drawing/2014/main" id="{23785644-7266-6471-84B7-5E7C1BD62F4F}"/>
              </a:ext>
            </a:extLst>
          </p:cNvPr>
          <p:cNvSpPr/>
          <p:nvPr/>
        </p:nvSpPr>
        <p:spPr>
          <a:xfrm>
            <a:off x="0" y="3147814"/>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1662BA-A0CD-A885-8D90-A88929C00A44}"/>
              </a:ext>
            </a:extLst>
          </p:cNvPr>
          <p:cNvSpPr txBox="1"/>
          <p:nvPr/>
        </p:nvSpPr>
        <p:spPr>
          <a:xfrm>
            <a:off x="179512" y="3939902"/>
            <a:ext cx="8712968" cy="584775"/>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082 in the bibliographic record</a:t>
            </a:r>
            <a:r>
              <a:rPr lang="en-US" sz="1600" dirty="0"/>
              <a:t> is “Dewey Decimal Classification Number” and first indicator 1 in the </a:t>
            </a:r>
            <a:r>
              <a:rPr lang="en-US" sz="1600" dirty="0">
                <a:hlinkClick r:id="rId5"/>
              </a:rPr>
              <a:t>852 of the holdings record </a:t>
            </a:r>
            <a:r>
              <a:rPr lang="en-US" sz="1600" dirty="0"/>
              <a:t>is “Dewey Decimal classification”.</a:t>
            </a:r>
          </a:p>
        </p:txBody>
      </p:sp>
    </p:spTree>
    <p:extLst>
      <p:ext uri="{BB962C8B-B14F-4D97-AF65-F5344CB8AC3E}">
        <p14:creationId xmlns:p14="http://schemas.microsoft.com/office/powerpoint/2010/main" val="225049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016223"/>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2 then</a:t>
            </a:r>
          </a:p>
          <a:p>
            <a:pPr lvl="1">
              <a:lnSpc>
                <a:spcPct val="90000"/>
              </a:lnSpc>
            </a:pPr>
            <a:r>
              <a:rPr lang="en-US" sz="2200" dirty="0">
                <a:solidFill>
                  <a:srgbClr val="3E4C56"/>
                </a:solidFill>
              </a:rPr>
              <a:t>Copy the 060 (regardless of indicators) to the holdings record</a:t>
            </a:r>
          </a:p>
          <a:p>
            <a:pPr lvl="1">
              <a:lnSpc>
                <a:spcPct val="90000"/>
              </a:lnSpc>
            </a:pPr>
            <a:r>
              <a:rPr lang="en-US" sz="2200" dirty="0">
                <a:solidFill>
                  <a:srgbClr val="3E4C56"/>
                </a:solidFill>
              </a:rPr>
              <a:t>Copy the 060 subfield a to 852 subfield h</a:t>
            </a:r>
          </a:p>
          <a:p>
            <a:pPr lvl="1">
              <a:lnSpc>
                <a:spcPct val="90000"/>
              </a:lnSpc>
            </a:pPr>
            <a:r>
              <a:rPr lang="en-US" sz="2200" dirty="0">
                <a:solidFill>
                  <a:srgbClr val="3E4C56"/>
                </a:solidFill>
              </a:rPr>
              <a:t>Copy the 060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pic>
        <p:nvPicPr>
          <p:cNvPr id="6" name="Picture 5">
            <a:extLst>
              <a:ext uri="{FF2B5EF4-FFF2-40B4-BE49-F238E27FC236}">
                <a16:creationId xmlns:a16="http://schemas.microsoft.com/office/drawing/2014/main" id="{BD2ECC23-82D4-6BFD-05E1-A693802398C5}"/>
              </a:ext>
            </a:extLst>
          </p:cNvPr>
          <p:cNvPicPr>
            <a:picLocks noChangeAspect="1"/>
          </p:cNvPicPr>
          <p:nvPr/>
        </p:nvPicPr>
        <p:blipFill>
          <a:blip r:embed="rId3"/>
          <a:stretch>
            <a:fillRect/>
          </a:stretch>
        </p:blipFill>
        <p:spPr>
          <a:xfrm>
            <a:off x="0" y="3412794"/>
            <a:ext cx="9144000" cy="264950"/>
          </a:xfrm>
          <a:prstGeom prst="rect">
            <a:avLst/>
          </a:prstGeom>
        </p:spPr>
      </p:pic>
      <p:sp>
        <p:nvSpPr>
          <p:cNvPr id="7" name="Rectangle 6">
            <a:extLst>
              <a:ext uri="{FF2B5EF4-FFF2-40B4-BE49-F238E27FC236}">
                <a16:creationId xmlns:a16="http://schemas.microsoft.com/office/drawing/2014/main" id="{82E84568-74BF-55E4-80CD-066FAF30EDE6}"/>
              </a:ext>
            </a:extLst>
          </p:cNvPr>
          <p:cNvSpPr/>
          <p:nvPr/>
        </p:nvSpPr>
        <p:spPr>
          <a:xfrm>
            <a:off x="0" y="3130161"/>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3C85A9-4D3E-6057-E950-5A7E8CC42608}"/>
              </a:ext>
            </a:extLst>
          </p:cNvPr>
          <p:cNvSpPr txBox="1"/>
          <p:nvPr/>
        </p:nvSpPr>
        <p:spPr>
          <a:xfrm>
            <a:off x="179512" y="3939902"/>
            <a:ext cx="8712968" cy="584775"/>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060 in the bibliographic record</a:t>
            </a:r>
            <a:r>
              <a:rPr lang="en-US" sz="1600" dirty="0"/>
              <a:t> is “National Library of Medicine Call Number” and first indicator 2 in the </a:t>
            </a:r>
            <a:r>
              <a:rPr lang="en-US" sz="1600" dirty="0">
                <a:hlinkClick r:id="rId5"/>
              </a:rPr>
              <a:t>852 of the holdings record </a:t>
            </a:r>
            <a:r>
              <a:rPr lang="en-US" sz="1600" dirty="0"/>
              <a:t>is “National Library of Medicine classification”.</a:t>
            </a:r>
          </a:p>
        </p:txBody>
      </p:sp>
    </p:spTree>
    <p:extLst>
      <p:ext uri="{BB962C8B-B14F-4D97-AF65-F5344CB8AC3E}">
        <p14:creationId xmlns:p14="http://schemas.microsoft.com/office/powerpoint/2010/main" val="418507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160239"/>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3 then</a:t>
            </a:r>
          </a:p>
          <a:p>
            <a:pPr lvl="1">
              <a:lnSpc>
                <a:spcPct val="90000"/>
              </a:lnSpc>
            </a:pPr>
            <a:r>
              <a:rPr lang="en-US" sz="2200" dirty="0">
                <a:solidFill>
                  <a:srgbClr val="3E4C56"/>
                </a:solidFill>
              </a:rPr>
              <a:t>Copy the 086 (if it has first indicator 0 and any second indicator) to the holdings record</a:t>
            </a:r>
          </a:p>
          <a:p>
            <a:pPr lvl="1">
              <a:lnSpc>
                <a:spcPct val="90000"/>
              </a:lnSpc>
            </a:pPr>
            <a:r>
              <a:rPr lang="en-US" sz="2200" dirty="0">
                <a:solidFill>
                  <a:srgbClr val="3E4C56"/>
                </a:solidFill>
              </a:rPr>
              <a:t>Copy the 086 subfield a to 852 subfield h</a:t>
            </a:r>
          </a:p>
          <a:p>
            <a:pPr lvl="1">
              <a:lnSpc>
                <a:spcPct val="90000"/>
              </a:lnSpc>
            </a:pPr>
            <a:r>
              <a:rPr lang="en-US" sz="2200" dirty="0">
                <a:solidFill>
                  <a:srgbClr val="3E4C56"/>
                </a:solidFill>
              </a:rPr>
              <a:t>Copy the 086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sp>
        <p:nvSpPr>
          <p:cNvPr id="7" name="Rectangle 6">
            <a:extLst>
              <a:ext uri="{FF2B5EF4-FFF2-40B4-BE49-F238E27FC236}">
                <a16:creationId xmlns:a16="http://schemas.microsoft.com/office/drawing/2014/main" id="{82E84568-74BF-55E4-80CD-066FAF30EDE6}"/>
              </a:ext>
            </a:extLst>
          </p:cNvPr>
          <p:cNvSpPr/>
          <p:nvPr/>
        </p:nvSpPr>
        <p:spPr>
          <a:xfrm>
            <a:off x="0" y="3130161"/>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416AB3-B35C-41F0-DA54-18E1E1E031FE}"/>
              </a:ext>
            </a:extLst>
          </p:cNvPr>
          <p:cNvPicPr>
            <a:picLocks noChangeAspect="1"/>
          </p:cNvPicPr>
          <p:nvPr/>
        </p:nvPicPr>
        <p:blipFill>
          <a:blip r:embed="rId3"/>
          <a:stretch>
            <a:fillRect/>
          </a:stretch>
        </p:blipFill>
        <p:spPr>
          <a:xfrm>
            <a:off x="0" y="3446592"/>
            <a:ext cx="9144000" cy="277286"/>
          </a:xfrm>
          <a:prstGeom prst="rect">
            <a:avLst/>
          </a:prstGeom>
        </p:spPr>
      </p:pic>
      <p:sp>
        <p:nvSpPr>
          <p:cNvPr id="2" name="TextBox 1">
            <a:extLst>
              <a:ext uri="{FF2B5EF4-FFF2-40B4-BE49-F238E27FC236}">
                <a16:creationId xmlns:a16="http://schemas.microsoft.com/office/drawing/2014/main" id="{A710E3A1-FC9A-F97A-5E8A-786D0F94B9B8}"/>
              </a:ext>
            </a:extLst>
          </p:cNvPr>
          <p:cNvSpPr txBox="1"/>
          <p:nvPr/>
        </p:nvSpPr>
        <p:spPr>
          <a:xfrm>
            <a:off x="179512" y="3939902"/>
            <a:ext cx="8712968" cy="584775"/>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086 in the bibliographic record</a:t>
            </a:r>
            <a:r>
              <a:rPr lang="en-US" sz="1600" dirty="0"/>
              <a:t> is “Government Document Classification Number” and first indicator 3 in the </a:t>
            </a:r>
            <a:r>
              <a:rPr lang="en-US" sz="1600" dirty="0">
                <a:hlinkClick r:id="rId5"/>
              </a:rPr>
              <a:t>852 of the holdings record </a:t>
            </a:r>
            <a:r>
              <a:rPr lang="en-US" sz="1600" dirty="0"/>
              <a:t>is “Superintendent of Documents classification”.</a:t>
            </a:r>
          </a:p>
        </p:txBody>
      </p:sp>
    </p:spTree>
    <p:extLst>
      <p:ext uri="{BB962C8B-B14F-4D97-AF65-F5344CB8AC3E}">
        <p14:creationId xmlns:p14="http://schemas.microsoft.com/office/powerpoint/2010/main" val="310878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Setup</a:t>
            </a:r>
          </a:p>
          <a:p>
            <a:pPr>
              <a:lnSpc>
                <a:spcPct val="90000"/>
              </a:lnSpc>
            </a:pPr>
            <a:r>
              <a:rPr lang="en-US" sz="2000" dirty="0"/>
              <a:t>The Call Number Mapping table in action</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232247"/>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7 and subfield 2 with value "</a:t>
            </a:r>
            <a:r>
              <a:rPr lang="en-US" sz="2200" dirty="0" err="1">
                <a:solidFill>
                  <a:srgbClr val="3E4C56"/>
                </a:solidFill>
              </a:rPr>
              <a:t>cacadoc</a:t>
            </a:r>
            <a:r>
              <a:rPr lang="en-US" sz="2200" dirty="0">
                <a:solidFill>
                  <a:srgbClr val="3E4C56"/>
                </a:solidFill>
              </a:rPr>
              <a:t>" then</a:t>
            </a:r>
          </a:p>
          <a:p>
            <a:pPr lvl="1">
              <a:lnSpc>
                <a:spcPct val="90000"/>
              </a:lnSpc>
            </a:pPr>
            <a:r>
              <a:rPr lang="en-US" sz="2200" dirty="0">
                <a:solidFill>
                  <a:srgbClr val="3E4C56"/>
                </a:solidFill>
              </a:rPr>
              <a:t>Copy the 055 (regardless of indicators) to the holdings record</a:t>
            </a:r>
          </a:p>
          <a:p>
            <a:pPr lvl="1">
              <a:lnSpc>
                <a:spcPct val="90000"/>
              </a:lnSpc>
            </a:pPr>
            <a:r>
              <a:rPr lang="en-US" sz="2200" dirty="0">
                <a:solidFill>
                  <a:srgbClr val="3E4C56"/>
                </a:solidFill>
              </a:rPr>
              <a:t>Copy the 055 subfield a to 852 subfield h</a:t>
            </a:r>
          </a:p>
          <a:p>
            <a:pPr lvl="1">
              <a:lnSpc>
                <a:spcPct val="90000"/>
              </a:lnSpc>
            </a:pPr>
            <a:r>
              <a:rPr lang="en-US" sz="2200" dirty="0">
                <a:solidFill>
                  <a:srgbClr val="3E4C56"/>
                </a:solidFill>
              </a:rPr>
              <a:t>Copy the 055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sp>
        <p:nvSpPr>
          <p:cNvPr id="7" name="Rectangle 6">
            <a:extLst>
              <a:ext uri="{FF2B5EF4-FFF2-40B4-BE49-F238E27FC236}">
                <a16:creationId xmlns:a16="http://schemas.microsoft.com/office/drawing/2014/main" id="{82E84568-74BF-55E4-80CD-066FAF30EDE6}"/>
              </a:ext>
            </a:extLst>
          </p:cNvPr>
          <p:cNvSpPr/>
          <p:nvPr/>
        </p:nvSpPr>
        <p:spPr>
          <a:xfrm>
            <a:off x="0" y="3130161"/>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71CB410-6BC6-9918-F484-54F264995861}"/>
              </a:ext>
            </a:extLst>
          </p:cNvPr>
          <p:cNvPicPr>
            <a:picLocks noChangeAspect="1"/>
          </p:cNvPicPr>
          <p:nvPr/>
        </p:nvPicPr>
        <p:blipFill>
          <a:blip r:embed="rId3"/>
          <a:stretch>
            <a:fillRect/>
          </a:stretch>
        </p:blipFill>
        <p:spPr>
          <a:xfrm>
            <a:off x="0" y="3446592"/>
            <a:ext cx="9144000" cy="277286"/>
          </a:xfrm>
          <a:prstGeom prst="rect">
            <a:avLst/>
          </a:prstGeom>
        </p:spPr>
      </p:pic>
      <p:sp>
        <p:nvSpPr>
          <p:cNvPr id="2" name="TextBox 1">
            <a:extLst>
              <a:ext uri="{FF2B5EF4-FFF2-40B4-BE49-F238E27FC236}">
                <a16:creationId xmlns:a16="http://schemas.microsoft.com/office/drawing/2014/main" id="{A4827A3A-000D-CE56-0D4A-67A71BB249F6}"/>
              </a:ext>
            </a:extLst>
          </p:cNvPr>
          <p:cNvSpPr txBox="1"/>
          <p:nvPr/>
        </p:nvSpPr>
        <p:spPr>
          <a:xfrm>
            <a:off x="179512" y="3939902"/>
            <a:ext cx="8712968" cy="830997"/>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055 in the bibliographic record</a:t>
            </a:r>
            <a:r>
              <a:rPr lang="en-US" sz="1600" dirty="0"/>
              <a:t> is “Classification Numbers Assigned in Canada” and subfield 2 “</a:t>
            </a:r>
            <a:r>
              <a:rPr lang="en-US" sz="1600" dirty="0" err="1"/>
              <a:t>cacodoc</a:t>
            </a:r>
            <a:r>
              <a:rPr lang="en-US" sz="1600" dirty="0"/>
              <a:t>” in the </a:t>
            </a:r>
            <a:r>
              <a:rPr lang="en-US" sz="1600" dirty="0">
                <a:hlinkClick r:id="rId5"/>
              </a:rPr>
              <a:t>852 of the holdings record </a:t>
            </a:r>
            <a:r>
              <a:rPr lang="en-US" sz="1600" dirty="0"/>
              <a:t>is “Canadian Commissioner of Documents (CACODOCS) classification”.</a:t>
            </a:r>
          </a:p>
        </p:txBody>
      </p:sp>
    </p:spTree>
    <p:extLst>
      <p:ext uri="{BB962C8B-B14F-4D97-AF65-F5344CB8AC3E}">
        <p14:creationId xmlns:p14="http://schemas.microsoft.com/office/powerpoint/2010/main" val="91381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232247"/>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7 and subfield 2 with value "</a:t>
            </a:r>
            <a:r>
              <a:rPr lang="en-US" sz="2200" dirty="0" err="1">
                <a:solidFill>
                  <a:srgbClr val="3E4C56"/>
                </a:solidFill>
              </a:rPr>
              <a:t>agricola</a:t>
            </a:r>
            <a:r>
              <a:rPr lang="en-US" sz="2200" dirty="0">
                <a:solidFill>
                  <a:srgbClr val="3E4C56"/>
                </a:solidFill>
              </a:rPr>
              <a:t>" then</a:t>
            </a:r>
          </a:p>
          <a:p>
            <a:pPr lvl="1">
              <a:lnSpc>
                <a:spcPct val="90000"/>
              </a:lnSpc>
            </a:pPr>
            <a:r>
              <a:rPr lang="en-US" sz="2200" dirty="0">
                <a:solidFill>
                  <a:srgbClr val="3E4C56"/>
                </a:solidFill>
              </a:rPr>
              <a:t>Copy the 070 (regardless of indicators) to the holdings record</a:t>
            </a:r>
          </a:p>
          <a:p>
            <a:pPr lvl="1">
              <a:lnSpc>
                <a:spcPct val="90000"/>
              </a:lnSpc>
            </a:pPr>
            <a:r>
              <a:rPr lang="en-US" sz="2200" dirty="0">
                <a:solidFill>
                  <a:srgbClr val="3E4C56"/>
                </a:solidFill>
              </a:rPr>
              <a:t>Copy the 070 subfield a to 852 subfield h</a:t>
            </a:r>
          </a:p>
          <a:p>
            <a:pPr lvl="1">
              <a:lnSpc>
                <a:spcPct val="90000"/>
              </a:lnSpc>
            </a:pPr>
            <a:r>
              <a:rPr lang="en-US" sz="2200" dirty="0">
                <a:solidFill>
                  <a:srgbClr val="3E4C56"/>
                </a:solidFill>
              </a:rPr>
              <a:t>Copy the 070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sp>
        <p:nvSpPr>
          <p:cNvPr id="7" name="Rectangle 6">
            <a:extLst>
              <a:ext uri="{FF2B5EF4-FFF2-40B4-BE49-F238E27FC236}">
                <a16:creationId xmlns:a16="http://schemas.microsoft.com/office/drawing/2014/main" id="{82E84568-74BF-55E4-80CD-066FAF30EDE6}"/>
              </a:ext>
            </a:extLst>
          </p:cNvPr>
          <p:cNvSpPr/>
          <p:nvPr/>
        </p:nvSpPr>
        <p:spPr>
          <a:xfrm>
            <a:off x="0" y="3130161"/>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1C7FEC-1670-4EB2-31ED-5699DDA5B793}"/>
              </a:ext>
            </a:extLst>
          </p:cNvPr>
          <p:cNvPicPr>
            <a:picLocks noChangeAspect="1"/>
          </p:cNvPicPr>
          <p:nvPr/>
        </p:nvPicPr>
        <p:blipFill>
          <a:blip r:embed="rId3"/>
          <a:stretch>
            <a:fillRect/>
          </a:stretch>
        </p:blipFill>
        <p:spPr>
          <a:xfrm>
            <a:off x="0" y="3458898"/>
            <a:ext cx="9144000" cy="223961"/>
          </a:xfrm>
          <a:prstGeom prst="rect">
            <a:avLst/>
          </a:prstGeom>
        </p:spPr>
      </p:pic>
      <p:sp>
        <p:nvSpPr>
          <p:cNvPr id="2" name="TextBox 1">
            <a:extLst>
              <a:ext uri="{FF2B5EF4-FFF2-40B4-BE49-F238E27FC236}">
                <a16:creationId xmlns:a16="http://schemas.microsoft.com/office/drawing/2014/main" id="{BEDE18CF-C43B-2E50-BD74-9B483779D92F}"/>
              </a:ext>
            </a:extLst>
          </p:cNvPr>
          <p:cNvSpPr txBox="1"/>
          <p:nvPr/>
        </p:nvSpPr>
        <p:spPr>
          <a:xfrm>
            <a:off x="179512" y="3939902"/>
            <a:ext cx="8712968" cy="830997"/>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070 in the bibliographic record</a:t>
            </a:r>
            <a:r>
              <a:rPr lang="en-US" sz="1600" dirty="0"/>
              <a:t> is “National Agricultural Library Call Number” and subfield 2 “</a:t>
            </a:r>
            <a:r>
              <a:rPr lang="en-US" sz="1600" dirty="0" err="1"/>
              <a:t>agricola</a:t>
            </a:r>
            <a:r>
              <a:rPr lang="en-US" sz="1600" dirty="0"/>
              <a:t>” in the </a:t>
            </a:r>
            <a:r>
              <a:rPr lang="en-US" sz="1600" dirty="0">
                <a:hlinkClick r:id="rId5"/>
              </a:rPr>
              <a:t>852 of the holdings record </a:t>
            </a:r>
            <a:r>
              <a:rPr lang="en-US" sz="1600" dirty="0"/>
              <a:t>is “AGRICOLA (</a:t>
            </a:r>
            <a:r>
              <a:rPr lang="en-US" sz="1600" dirty="0" err="1"/>
              <a:t>AGRICultural</a:t>
            </a:r>
            <a:r>
              <a:rPr lang="en-US" sz="1600" dirty="0"/>
              <a:t> </a:t>
            </a:r>
            <a:r>
              <a:rPr lang="en-US" sz="1600" dirty="0" err="1"/>
              <a:t>OnLine</a:t>
            </a:r>
            <a:r>
              <a:rPr lang="en-US" sz="1600" dirty="0"/>
              <a:t> Access) - a database produced by the National Agricultural Library (NAL)”.</a:t>
            </a:r>
          </a:p>
        </p:txBody>
      </p:sp>
    </p:spTree>
    <p:extLst>
      <p:ext uri="{BB962C8B-B14F-4D97-AF65-F5344CB8AC3E}">
        <p14:creationId xmlns:p14="http://schemas.microsoft.com/office/powerpoint/2010/main" val="44322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232247"/>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7 and subfield 2 with value "</a:t>
            </a:r>
            <a:r>
              <a:rPr lang="en-US" sz="2200" dirty="0" err="1">
                <a:solidFill>
                  <a:srgbClr val="3E4C56"/>
                </a:solidFill>
              </a:rPr>
              <a:t>rvk</a:t>
            </a:r>
            <a:r>
              <a:rPr lang="en-US" sz="2200" dirty="0">
                <a:solidFill>
                  <a:srgbClr val="3E4C56"/>
                </a:solidFill>
              </a:rPr>
              <a:t>" then</a:t>
            </a:r>
          </a:p>
          <a:p>
            <a:pPr lvl="1">
              <a:lnSpc>
                <a:spcPct val="90000"/>
              </a:lnSpc>
            </a:pPr>
            <a:r>
              <a:rPr lang="en-US" sz="2200" dirty="0">
                <a:solidFill>
                  <a:srgbClr val="3E4C56"/>
                </a:solidFill>
              </a:rPr>
              <a:t>Copy the 084 (regardless of indicators) to the holdings record</a:t>
            </a:r>
          </a:p>
          <a:p>
            <a:pPr lvl="1">
              <a:lnSpc>
                <a:spcPct val="90000"/>
              </a:lnSpc>
            </a:pPr>
            <a:r>
              <a:rPr lang="en-US" sz="2200" dirty="0">
                <a:solidFill>
                  <a:srgbClr val="3E4C56"/>
                </a:solidFill>
              </a:rPr>
              <a:t>Copy the 084 subfield a to 852 subfield h</a:t>
            </a:r>
          </a:p>
          <a:p>
            <a:pPr lvl="1">
              <a:lnSpc>
                <a:spcPct val="90000"/>
              </a:lnSpc>
            </a:pPr>
            <a:r>
              <a:rPr lang="en-US" sz="2200" dirty="0">
                <a:solidFill>
                  <a:srgbClr val="3E4C56"/>
                </a:solidFill>
              </a:rPr>
              <a:t>Copy the 084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sp>
        <p:nvSpPr>
          <p:cNvPr id="7" name="Rectangle 6">
            <a:extLst>
              <a:ext uri="{FF2B5EF4-FFF2-40B4-BE49-F238E27FC236}">
                <a16:creationId xmlns:a16="http://schemas.microsoft.com/office/drawing/2014/main" id="{82E84568-74BF-55E4-80CD-066FAF30EDE6}"/>
              </a:ext>
            </a:extLst>
          </p:cNvPr>
          <p:cNvSpPr/>
          <p:nvPr/>
        </p:nvSpPr>
        <p:spPr>
          <a:xfrm>
            <a:off x="0" y="3130161"/>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1D8550-CBE7-BE93-8D5F-383CC6F9660A}"/>
              </a:ext>
            </a:extLst>
          </p:cNvPr>
          <p:cNvPicPr>
            <a:picLocks noChangeAspect="1"/>
          </p:cNvPicPr>
          <p:nvPr/>
        </p:nvPicPr>
        <p:blipFill>
          <a:blip r:embed="rId3"/>
          <a:stretch>
            <a:fillRect/>
          </a:stretch>
        </p:blipFill>
        <p:spPr>
          <a:xfrm>
            <a:off x="0" y="3458898"/>
            <a:ext cx="9144000" cy="242141"/>
          </a:xfrm>
          <a:prstGeom prst="rect">
            <a:avLst/>
          </a:prstGeom>
        </p:spPr>
      </p:pic>
      <p:sp>
        <p:nvSpPr>
          <p:cNvPr id="2" name="TextBox 1">
            <a:extLst>
              <a:ext uri="{FF2B5EF4-FFF2-40B4-BE49-F238E27FC236}">
                <a16:creationId xmlns:a16="http://schemas.microsoft.com/office/drawing/2014/main" id="{2DFA5106-1AEB-307C-BB35-199683515647}"/>
              </a:ext>
            </a:extLst>
          </p:cNvPr>
          <p:cNvSpPr txBox="1"/>
          <p:nvPr/>
        </p:nvSpPr>
        <p:spPr>
          <a:xfrm>
            <a:off x="179512" y="3939902"/>
            <a:ext cx="8712968" cy="830997"/>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084 in the bibliographic record</a:t>
            </a:r>
            <a:r>
              <a:rPr lang="en-US" sz="1600" dirty="0"/>
              <a:t> is “Other Classification Number” and subfield 2 “</a:t>
            </a:r>
            <a:r>
              <a:rPr lang="en-US" sz="1600" dirty="0" err="1"/>
              <a:t>rvk</a:t>
            </a:r>
            <a:r>
              <a:rPr lang="en-US" sz="1600" dirty="0"/>
              <a:t>” in the </a:t>
            </a:r>
            <a:r>
              <a:rPr lang="en-US" sz="1600" dirty="0">
                <a:hlinkClick r:id="rId5"/>
              </a:rPr>
              <a:t>852 of the holdings record </a:t>
            </a:r>
            <a:r>
              <a:rPr lang="en-US" sz="1600" dirty="0"/>
              <a:t>is “</a:t>
            </a:r>
            <a:r>
              <a:rPr lang="en-US" sz="1600" dirty="0" err="1"/>
              <a:t>Regensburger</a:t>
            </a:r>
            <a:r>
              <a:rPr lang="en-US" sz="1600" dirty="0"/>
              <a:t> </a:t>
            </a:r>
            <a:r>
              <a:rPr lang="en-US" sz="1600" dirty="0" err="1"/>
              <a:t>Verbundklassifikation</a:t>
            </a:r>
            <a:r>
              <a:rPr lang="en-US" sz="1600" dirty="0"/>
              <a:t> (RVK, Regensburg Union Classification)”.</a:t>
            </a:r>
          </a:p>
        </p:txBody>
      </p:sp>
    </p:spTree>
    <p:extLst>
      <p:ext uri="{BB962C8B-B14F-4D97-AF65-F5344CB8AC3E}">
        <p14:creationId xmlns:p14="http://schemas.microsoft.com/office/powerpoint/2010/main" val="64739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016223"/>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0 then</a:t>
            </a:r>
          </a:p>
          <a:p>
            <a:pPr lvl="1">
              <a:lnSpc>
                <a:spcPct val="90000"/>
              </a:lnSpc>
            </a:pPr>
            <a:r>
              <a:rPr lang="en-US" sz="2200" dirty="0">
                <a:solidFill>
                  <a:srgbClr val="3E4C56"/>
                </a:solidFill>
              </a:rPr>
              <a:t>Copy the 090 (regardless of indicators) to the holdings record</a:t>
            </a:r>
          </a:p>
          <a:p>
            <a:pPr lvl="1">
              <a:lnSpc>
                <a:spcPct val="90000"/>
              </a:lnSpc>
            </a:pPr>
            <a:r>
              <a:rPr lang="en-US" sz="2200" dirty="0">
                <a:solidFill>
                  <a:srgbClr val="3E4C56"/>
                </a:solidFill>
              </a:rPr>
              <a:t>Copy the 090 subfield a to 852 subfield h</a:t>
            </a:r>
          </a:p>
          <a:p>
            <a:pPr lvl="1">
              <a:lnSpc>
                <a:spcPct val="90000"/>
              </a:lnSpc>
            </a:pPr>
            <a:r>
              <a:rPr lang="en-US" sz="2200" dirty="0">
                <a:solidFill>
                  <a:srgbClr val="3E4C56"/>
                </a:solidFill>
              </a:rPr>
              <a:t>Copy the 090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sp>
        <p:nvSpPr>
          <p:cNvPr id="7" name="Rectangle 6">
            <a:extLst>
              <a:ext uri="{FF2B5EF4-FFF2-40B4-BE49-F238E27FC236}">
                <a16:creationId xmlns:a16="http://schemas.microsoft.com/office/drawing/2014/main" id="{82E84568-74BF-55E4-80CD-066FAF30EDE6}"/>
              </a:ext>
            </a:extLst>
          </p:cNvPr>
          <p:cNvSpPr/>
          <p:nvPr/>
        </p:nvSpPr>
        <p:spPr>
          <a:xfrm>
            <a:off x="0" y="3130161"/>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190DBE6-3F82-F4B2-0E2A-23A37FB9B10F}"/>
              </a:ext>
            </a:extLst>
          </p:cNvPr>
          <p:cNvPicPr>
            <a:picLocks noChangeAspect="1"/>
          </p:cNvPicPr>
          <p:nvPr/>
        </p:nvPicPr>
        <p:blipFill>
          <a:blip r:embed="rId3"/>
          <a:stretch>
            <a:fillRect/>
          </a:stretch>
        </p:blipFill>
        <p:spPr>
          <a:xfrm>
            <a:off x="0" y="3478150"/>
            <a:ext cx="9144000" cy="230360"/>
          </a:xfrm>
          <a:prstGeom prst="rect">
            <a:avLst/>
          </a:prstGeom>
        </p:spPr>
      </p:pic>
      <p:sp>
        <p:nvSpPr>
          <p:cNvPr id="2" name="TextBox 1">
            <a:extLst>
              <a:ext uri="{FF2B5EF4-FFF2-40B4-BE49-F238E27FC236}">
                <a16:creationId xmlns:a16="http://schemas.microsoft.com/office/drawing/2014/main" id="{823C2551-13F2-28E0-9402-F84230D60C5A}"/>
              </a:ext>
            </a:extLst>
          </p:cNvPr>
          <p:cNvSpPr txBox="1"/>
          <p:nvPr/>
        </p:nvSpPr>
        <p:spPr>
          <a:xfrm>
            <a:off x="179512" y="3939902"/>
            <a:ext cx="8712968" cy="584775"/>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090 in the bibliographic record</a:t>
            </a:r>
            <a:r>
              <a:rPr lang="en-US" sz="1600" dirty="0"/>
              <a:t> is “Library of Congress Call Number” and first indicator 0 in the </a:t>
            </a:r>
            <a:r>
              <a:rPr lang="en-US" sz="1600" dirty="0">
                <a:hlinkClick r:id="rId5"/>
              </a:rPr>
              <a:t>852 of the holdings record </a:t>
            </a:r>
            <a:r>
              <a:rPr lang="en-US" sz="1600" dirty="0"/>
              <a:t>is “Library of Congress classification”.</a:t>
            </a:r>
          </a:p>
        </p:txBody>
      </p:sp>
    </p:spTree>
    <p:extLst>
      <p:ext uri="{BB962C8B-B14F-4D97-AF65-F5344CB8AC3E}">
        <p14:creationId xmlns:p14="http://schemas.microsoft.com/office/powerpoint/2010/main" val="201411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016223"/>
          </a:xfrm>
        </p:spPr>
        <p:txBody>
          <a:bodyPr>
            <a:noAutofit/>
          </a:bodyPr>
          <a:lstStyle/>
          <a:p>
            <a:pPr>
              <a:lnSpc>
                <a:spcPct val="90000"/>
              </a:lnSpc>
            </a:pPr>
            <a:r>
              <a:rPr lang="en-US" sz="2200" dirty="0">
                <a:solidFill>
                  <a:srgbClr val="3E4C56"/>
                </a:solidFill>
              </a:rPr>
              <a:t>This line means:</a:t>
            </a:r>
          </a:p>
          <a:p>
            <a:pPr>
              <a:lnSpc>
                <a:spcPct val="90000"/>
              </a:lnSpc>
            </a:pPr>
            <a:r>
              <a:rPr lang="en-US" sz="2200" dirty="0">
                <a:solidFill>
                  <a:srgbClr val="3E4C56"/>
                </a:solidFill>
              </a:rPr>
              <a:t>If the 852 of the holdings record has a first indicator 1 then</a:t>
            </a:r>
          </a:p>
          <a:p>
            <a:pPr lvl="1">
              <a:lnSpc>
                <a:spcPct val="90000"/>
              </a:lnSpc>
            </a:pPr>
            <a:r>
              <a:rPr lang="en-US" sz="2200" dirty="0">
                <a:solidFill>
                  <a:srgbClr val="3E4C56"/>
                </a:solidFill>
              </a:rPr>
              <a:t>Copy the 092 (regardless of indicators) to the holdings record</a:t>
            </a:r>
          </a:p>
          <a:p>
            <a:pPr lvl="1">
              <a:lnSpc>
                <a:spcPct val="90000"/>
              </a:lnSpc>
            </a:pPr>
            <a:r>
              <a:rPr lang="en-US" sz="2200" dirty="0">
                <a:solidFill>
                  <a:srgbClr val="3E4C56"/>
                </a:solidFill>
              </a:rPr>
              <a:t>Copy the 092 subfield a to 852 subfield h</a:t>
            </a:r>
          </a:p>
          <a:p>
            <a:pPr lvl="1">
              <a:lnSpc>
                <a:spcPct val="90000"/>
              </a:lnSpc>
            </a:pPr>
            <a:r>
              <a:rPr lang="en-US" sz="2200" dirty="0">
                <a:solidFill>
                  <a:srgbClr val="3E4C56"/>
                </a:solidFill>
              </a:rPr>
              <a:t>Copy the 092 subfield b to 852 subfield </a:t>
            </a:r>
            <a:r>
              <a:rPr lang="en-US" sz="2200" dirty="0" err="1">
                <a:solidFill>
                  <a:srgbClr val="3E4C56"/>
                </a:solidFill>
              </a:rPr>
              <a:t>i</a:t>
            </a:r>
            <a:endParaRPr lang="en-US" sz="2200" dirty="0">
              <a:solidFill>
                <a:srgbClr val="3E4C56"/>
              </a:solidFill>
            </a:endParaRPr>
          </a:p>
          <a:p>
            <a:pPr lvl="1">
              <a:lnSpc>
                <a:spcPct val="90000"/>
              </a:lnSpc>
            </a:pPr>
            <a:endParaRPr lang="en-US" sz="2200" dirty="0">
              <a:solidFill>
                <a:srgbClr val="3E4C56"/>
              </a:solidFill>
            </a:endParaRPr>
          </a:p>
          <a:p>
            <a:pPr lvl="1">
              <a:lnSpc>
                <a:spcPct val="90000"/>
              </a:lnSpc>
            </a:pPr>
            <a:endParaRPr lang="en-US" sz="2200" dirty="0">
              <a:solidFill>
                <a:srgbClr val="3E4C56"/>
              </a:solidFill>
            </a:endParaRPr>
          </a:p>
        </p:txBody>
      </p:sp>
      <p:pic>
        <p:nvPicPr>
          <p:cNvPr id="11" name="Picture 10">
            <a:extLst>
              <a:ext uri="{FF2B5EF4-FFF2-40B4-BE49-F238E27FC236}">
                <a16:creationId xmlns:a16="http://schemas.microsoft.com/office/drawing/2014/main" id="{EC779777-A1B2-20A4-D8EB-A571862293C0}"/>
              </a:ext>
            </a:extLst>
          </p:cNvPr>
          <p:cNvPicPr>
            <a:picLocks noChangeAspect="1"/>
          </p:cNvPicPr>
          <p:nvPr/>
        </p:nvPicPr>
        <p:blipFill>
          <a:blip r:embed="rId2"/>
          <a:stretch>
            <a:fillRect/>
          </a:stretch>
        </p:blipFill>
        <p:spPr>
          <a:xfrm>
            <a:off x="0" y="3130161"/>
            <a:ext cx="9144000" cy="323338"/>
          </a:xfrm>
          <a:prstGeom prst="rect">
            <a:avLst/>
          </a:prstGeom>
        </p:spPr>
      </p:pic>
      <p:sp>
        <p:nvSpPr>
          <p:cNvPr id="7" name="Rectangle 6">
            <a:extLst>
              <a:ext uri="{FF2B5EF4-FFF2-40B4-BE49-F238E27FC236}">
                <a16:creationId xmlns:a16="http://schemas.microsoft.com/office/drawing/2014/main" id="{82E84568-74BF-55E4-80CD-066FAF30EDE6}"/>
              </a:ext>
            </a:extLst>
          </p:cNvPr>
          <p:cNvSpPr/>
          <p:nvPr/>
        </p:nvSpPr>
        <p:spPr>
          <a:xfrm>
            <a:off x="0" y="3130161"/>
            <a:ext cx="9144000" cy="5937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3F0EEE-AB85-A29A-F0BA-0E09DCF22ECA}"/>
              </a:ext>
            </a:extLst>
          </p:cNvPr>
          <p:cNvPicPr>
            <a:picLocks noChangeAspect="1"/>
          </p:cNvPicPr>
          <p:nvPr/>
        </p:nvPicPr>
        <p:blipFill>
          <a:blip r:embed="rId3"/>
          <a:stretch>
            <a:fillRect/>
          </a:stretch>
        </p:blipFill>
        <p:spPr>
          <a:xfrm>
            <a:off x="0" y="3445050"/>
            <a:ext cx="9144000" cy="263460"/>
          </a:xfrm>
          <a:prstGeom prst="rect">
            <a:avLst/>
          </a:prstGeom>
        </p:spPr>
      </p:pic>
      <p:sp>
        <p:nvSpPr>
          <p:cNvPr id="2" name="TextBox 1">
            <a:extLst>
              <a:ext uri="{FF2B5EF4-FFF2-40B4-BE49-F238E27FC236}">
                <a16:creationId xmlns:a16="http://schemas.microsoft.com/office/drawing/2014/main" id="{AAC41D93-BE53-6E39-D50D-36F7AEFF2337}"/>
              </a:ext>
            </a:extLst>
          </p:cNvPr>
          <p:cNvSpPr txBox="1"/>
          <p:nvPr/>
        </p:nvSpPr>
        <p:spPr>
          <a:xfrm>
            <a:off x="179512" y="3939902"/>
            <a:ext cx="8712968" cy="584775"/>
          </a:xfrm>
          <a:prstGeom prst="rect">
            <a:avLst/>
          </a:prstGeom>
          <a:solidFill>
            <a:srgbClr val="FFFF00"/>
          </a:solidFill>
          <a:ln>
            <a:solidFill>
              <a:schemeClr val="accent1"/>
            </a:solidFill>
          </a:ln>
        </p:spPr>
        <p:txBody>
          <a:bodyPr wrap="square" rtlCol="0">
            <a:spAutoFit/>
          </a:bodyPr>
          <a:lstStyle/>
          <a:p>
            <a:r>
              <a:rPr lang="en-US" sz="1600" dirty="0"/>
              <a:t>The logic here is that </a:t>
            </a:r>
            <a:r>
              <a:rPr lang="en-US" sz="1600" dirty="0">
                <a:hlinkClick r:id="rId4"/>
              </a:rPr>
              <a:t>092 in the bibliographic record</a:t>
            </a:r>
            <a:r>
              <a:rPr lang="en-US" sz="1600" dirty="0"/>
              <a:t> is “Local Dewey Decimal Classification Number” and first indicator 1 in the </a:t>
            </a:r>
            <a:r>
              <a:rPr lang="en-US" sz="1600" dirty="0">
                <a:hlinkClick r:id="rId5"/>
              </a:rPr>
              <a:t>852 of the holdings record </a:t>
            </a:r>
            <a:r>
              <a:rPr lang="en-US" sz="1600" dirty="0"/>
              <a:t>is “Dewey Decimal classification”.</a:t>
            </a:r>
          </a:p>
        </p:txBody>
      </p:sp>
    </p:spTree>
    <p:extLst>
      <p:ext uri="{BB962C8B-B14F-4D97-AF65-F5344CB8AC3E}">
        <p14:creationId xmlns:p14="http://schemas.microsoft.com/office/powerpoint/2010/main" val="374819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Call Number Mapping table in action</a:t>
            </a: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F9DD9EA-F452-3346-0C0C-0E4D69500DED}"/>
              </a:ext>
            </a:extLst>
          </p:cNvPr>
          <p:cNvPicPr>
            <a:picLocks noChangeAspect="1"/>
          </p:cNvPicPr>
          <p:nvPr/>
        </p:nvPicPr>
        <p:blipFill>
          <a:blip r:embed="rId2"/>
          <a:stretch>
            <a:fillRect/>
          </a:stretch>
        </p:blipFill>
        <p:spPr>
          <a:xfrm>
            <a:off x="0" y="2090746"/>
            <a:ext cx="9144000" cy="923441"/>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Autofit/>
          </a:bodyPr>
          <a:lstStyle/>
          <a:p>
            <a:pPr>
              <a:lnSpc>
                <a:spcPct val="90000"/>
              </a:lnSpc>
            </a:pPr>
            <a:r>
              <a:rPr lang="en-US" sz="2000" dirty="0">
                <a:solidFill>
                  <a:srgbClr val="3E4C56"/>
                </a:solidFill>
              </a:rPr>
              <a:t>We will now see how this line works</a:t>
            </a:r>
          </a:p>
        </p:txBody>
      </p:sp>
      <p:sp>
        <p:nvSpPr>
          <p:cNvPr id="14" name="Rectangle 13">
            <a:extLst>
              <a:ext uri="{FF2B5EF4-FFF2-40B4-BE49-F238E27FC236}">
                <a16:creationId xmlns:a16="http://schemas.microsoft.com/office/drawing/2014/main" id="{EEB68F84-0A8C-EF60-7698-A3CC95C5A7F9}"/>
              </a:ext>
            </a:extLst>
          </p:cNvPr>
          <p:cNvSpPr/>
          <p:nvPr/>
        </p:nvSpPr>
        <p:spPr>
          <a:xfrm>
            <a:off x="0" y="2463040"/>
            <a:ext cx="9144000" cy="252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60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Autofit/>
          </a:bodyPr>
          <a:lstStyle/>
          <a:p>
            <a:pPr>
              <a:lnSpc>
                <a:spcPct val="90000"/>
              </a:lnSpc>
            </a:pPr>
            <a:r>
              <a:rPr lang="en-US" sz="2000" dirty="0">
                <a:solidFill>
                  <a:srgbClr val="3E4C56"/>
                </a:solidFill>
              </a:rPr>
              <a:t>The bibliographic record has both a 050 and a 082.</a:t>
            </a:r>
          </a:p>
          <a:p>
            <a:pPr>
              <a:lnSpc>
                <a:spcPct val="90000"/>
              </a:lnSpc>
            </a:pPr>
            <a:r>
              <a:rPr lang="en-US" sz="2000" dirty="0">
                <a:solidFill>
                  <a:srgbClr val="3E4C56"/>
                </a:solidFill>
              </a:rPr>
              <a:t>The holdings record has an 852 with first indicator 0.  </a:t>
            </a:r>
          </a:p>
          <a:p>
            <a:pPr>
              <a:lnSpc>
                <a:spcPct val="90000"/>
              </a:lnSpc>
            </a:pPr>
            <a:r>
              <a:rPr lang="en-US" sz="2000" dirty="0">
                <a:solidFill>
                  <a:srgbClr val="3E4C56"/>
                </a:solidFill>
              </a:rPr>
              <a:t>The 852 currently has only subfields b and c</a:t>
            </a:r>
          </a:p>
        </p:txBody>
      </p:sp>
      <p:pic>
        <p:nvPicPr>
          <p:cNvPr id="5" name="Picture 4">
            <a:extLst>
              <a:ext uri="{FF2B5EF4-FFF2-40B4-BE49-F238E27FC236}">
                <a16:creationId xmlns:a16="http://schemas.microsoft.com/office/drawing/2014/main" id="{4948951E-D908-C9DE-9513-9946539A4591}"/>
              </a:ext>
            </a:extLst>
          </p:cNvPr>
          <p:cNvPicPr>
            <a:picLocks noChangeAspect="1"/>
          </p:cNvPicPr>
          <p:nvPr/>
        </p:nvPicPr>
        <p:blipFill>
          <a:blip r:embed="rId2"/>
          <a:stretch>
            <a:fillRect/>
          </a:stretch>
        </p:blipFill>
        <p:spPr>
          <a:xfrm>
            <a:off x="0" y="1873301"/>
            <a:ext cx="9144000" cy="3146721"/>
          </a:xfrm>
          <a:prstGeom prst="rect">
            <a:avLst/>
          </a:prstGeom>
          <a:ln>
            <a:solidFill>
              <a:schemeClr val="accent1"/>
            </a:solidFill>
          </a:ln>
        </p:spPr>
      </p:pic>
      <p:sp>
        <p:nvSpPr>
          <p:cNvPr id="6" name="Rectangle 5">
            <a:extLst>
              <a:ext uri="{FF2B5EF4-FFF2-40B4-BE49-F238E27FC236}">
                <a16:creationId xmlns:a16="http://schemas.microsoft.com/office/drawing/2014/main" id="{60D8EC30-F4AD-A147-33A9-0F9AA8AEF2C2}"/>
              </a:ext>
            </a:extLst>
          </p:cNvPr>
          <p:cNvSpPr/>
          <p:nvPr/>
        </p:nvSpPr>
        <p:spPr>
          <a:xfrm>
            <a:off x="179512" y="4227934"/>
            <a:ext cx="194421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2C3A85-8C06-ECD7-E6C0-CD63828E84BA}"/>
              </a:ext>
            </a:extLst>
          </p:cNvPr>
          <p:cNvSpPr/>
          <p:nvPr/>
        </p:nvSpPr>
        <p:spPr>
          <a:xfrm>
            <a:off x="179512" y="4443958"/>
            <a:ext cx="194421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BF4AA0F-F01F-4CD4-831C-6EA0003FEFC9}"/>
              </a:ext>
            </a:extLst>
          </p:cNvPr>
          <p:cNvCxnSpPr/>
          <p:nvPr/>
        </p:nvCxnSpPr>
        <p:spPr>
          <a:xfrm flipH="1" flipV="1">
            <a:off x="6012160" y="3001112"/>
            <a:ext cx="216024" cy="4347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94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pic>
        <p:nvPicPr>
          <p:cNvPr id="11" name="Picture 10">
            <a:extLst>
              <a:ext uri="{FF2B5EF4-FFF2-40B4-BE49-F238E27FC236}">
                <a16:creationId xmlns:a16="http://schemas.microsoft.com/office/drawing/2014/main" id="{D2E4FCFE-E8FF-873B-B637-4534E846842D}"/>
              </a:ext>
            </a:extLst>
          </p:cNvPr>
          <p:cNvPicPr>
            <a:picLocks noChangeAspect="1"/>
          </p:cNvPicPr>
          <p:nvPr/>
        </p:nvPicPr>
        <p:blipFill>
          <a:blip r:embed="rId2"/>
          <a:stretch>
            <a:fillRect/>
          </a:stretch>
        </p:blipFill>
        <p:spPr>
          <a:xfrm>
            <a:off x="521804" y="771550"/>
            <a:ext cx="8100392" cy="4025517"/>
          </a:xfrm>
          <a:prstGeom prst="rect">
            <a:avLst/>
          </a:prstGeom>
          <a:ln>
            <a:solidFill>
              <a:schemeClr val="accent1"/>
            </a:solidFill>
          </a:ln>
        </p:spPr>
      </p:pic>
      <p:sp>
        <p:nvSpPr>
          <p:cNvPr id="12" name="TextBox 11">
            <a:extLst>
              <a:ext uri="{FF2B5EF4-FFF2-40B4-BE49-F238E27FC236}">
                <a16:creationId xmlns:a16="http://schemas.microsoft.com/office/drawing/2014/main" id="{0F1C7C51-5849-C3A9-79DB-7859D46934D7}"/>
              </a:ext>
            </a:extLst>
          </p:cNvPr>
          <p:cNvSpPr txBox="1"/>
          <p:nvPr/>
        </p:nvSpPr>
        <p:spPr>
          <a:xfrm>
            <a:off x="4013684" y="2571750"/>
            <a:ext cx="4608512" cy="1323439"/>
          </a:xfrm>
          <a:prstGeom prst="rect">
            <a:avLst/>
          </a:prstGeom>
          <a:solidFill>
            <a:srgbClr val="FFFF00"/>
          </a:solidFill>
          <a:ln>
            <a:solidFill>
              <a:schemeClr val="accent1"/>
            </a:solidFill>
          </a:ln>
        </p:spPr>
        <p:txBody>
          <a:bodyPr wrap="square" rtlCol="0">
            <a:spAutoFit/>
          </a:bodyPr>
          <a:lstStyle/>
          <a:p>
            <a:r>
              <a:rPr lang="en-US" sz="1600" dirty="0"/>
              <a:t>After saving </a:t>
            </a:r>
          </a:p>
          <a:p>
            <a:pPr marL="285750" indent="-285750">
              <a:buFont typeface="Arial" panose="020B0604020202020204" pitchFamily="34" charset="0"/>
              <a:buChar char="•"/>
            </a:pPr>
            <a:r>
              <a:rPr lang="en-US" sz="1600" dirty="0"/>
              <a:t>The 050 a from the bibliographic record got copied to the 852 h of the holdings record</a:t>
            </a:r>
          </a:p>
          <a:p>
            <a:pPr marL="285750" indent="-285750">
              <a:buFont typeface="Arial" panose="020B0604020202020204" pitchFamily="34" charset="0"/>
              <a:buChar char="•"/>
            </a:pPr>
            <a:r>
              <a:rPr lang="en-US" sz="1600" dirty="0"/>
              <a:t>The 050 b from the bibliographic record got copied to the 852 </a:t>
            </a:r>
            <a:r>
              <a:rPr lang="en-US" sz="1600" dirty="0" err="1"/>
              <a:t>i</a:t>
            </a:r>
            <a:r>
              <a:rPr lang="en-US" sz="1600" dirty="0"/>
              <a:t> of the holdings record</a:t>
            </a:r>
          </a:p>
        </p:txBody>
      </p:sp>
      <p:cxnSp>
        <p:nvCxnSpPr>
          <p:cNvPr id="14" name="Straight Connector 13">
            <a:extLst>
              <a:ext uri="{FF2B5EF4-FFF2-40B4-BE49-F238E27FC236}">
                <a16:creationId xmlns:a16="http://schemas.microsoft.com/office/drawing/2014/main" id="{E13F34DB-0DFC-A5A7-2089-E10868811F20}"/>
              </a:ext>
            </a:extLst>
          </p:cNvPr>
          <p:cNvCxnSpPr/>
          <p:nvPr/>
        </p:nvCxnSpPr>
        <p:spPr>
          <a:xfrm>
            <a:off x="1141520" y="2700398"/>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D0AEF9-F1B2-2503-89AF-D6555A61023A}"/>
              </a:ext>
            </a:extLst>
          </p:cNvPr>
          <p:cNvCxnSpPr/>
          <p:nvPr/>
        </p:nvCxnSpPr>
        <p:spPr>
          <a:xfrm>
            <a:off x="5875828" y="1733558"/>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B6A990-01DE-B462-0492-71BA19F81318}"/>
              </a:ext>
            </a:extLst>
          </p:cNvPr>
          <p:cNvCxnSpPr/>
          <p:nvPr/>
        </p:nvCxnSpPr>
        <p:spPr>
          <a:xfrm>
            <a:off x="6418304" y="1746074"/>
            <a:ext cx="360040" cy="0"/>
          </a:xfrm>
          <a:prstGeom prst="line">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577A23-EE67-A5B3-6B74-B271016459B8}"/>
              </a:ext>
            </a:extLst>
          </p:cNvPr>
          <p:cNvCxnSpPr/>
          <p:nvPr/>
        </p:nvCxnSpPr>
        <p:spPr>
          <a:xfrm>
            <a:off x="1691680" y="2700398"/>
            <a:ext cx="360040" cy="0"/>
          </a:xfrm>
          <a:prstGeom prst="line">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612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Autofit/>
          </a:bodyPr>
          <a:lstStyle/>
          <a:p>
            <a:pPr>
              <a:lnSpc>
                <a:spcPct val="90000"/>
              </a:lnSpc>
            </a:pPr>
            <a:r>
              <a:rPr lang="en-US" sz="2000" dirty="0">
                <a:solidFill>
                  <a:srgbClr val="3E4C56"/>
                </a:solidFill>
              </a:rPr>
              <a:t>We will now see how this line works</a:t>
            </a:r>
          </a:p>
        </p:txBody>
      </p:sp>
      <p:pic>
        <p:nvPicPr>
          <p:cNvPr id="2" name="Picture 1">
            <a:extLst>
              <a:ext uri="{FF2B5EF4-FFF2-40B4-BE49-F238E27FC236}">
                <a16:creationId xmlns:a16="http://schemas.microsoft.com/office/drawing/2014/main" id="{CAEC7473-8DE3-1A83-94D6-2223356BF500}"/>
              </a:ext>
            </a:extLst>
          </p:cNvPr>
          <p:cNvPicPr>
            <a:picLocks noChangeAspect="1"/>
          </p:cNvPicPr>
          <p:nvPr/>
        </p:nvPicPr>
        <p:blipFill>
          <a:blip r:embed="rId2"/>
          <a:stretch>
            <a:fillRect/>
          </a:stretch>
        </p:blipFill>
        <p:spPr>
          <a:xfrm>
            <a:off x="0" y="2110029"/>
            <a:ext cx="9144000" cy="923441"/>
          </a:xfrm>
          <a:prstGeom prst="rect">
            <a:avLst/>
          </a:prstGeom>
          <a:ln>
            <a:solidFill>
              <a:schemeClr val="tx1"/>
            </a:solidFill>
          </a:ln>
        </p:spPr>
      </p:pic>
      <p:sp>
        <p:nvSpPr>
          <p:cNvPr id="5" name="Rectangle 4">
            <a:extLst>
              <a:ext uri="{FF2B5EF4-FFF2-40B4-BE49-F238E27FC236}">
                <a16:creationId xmlns:a16="http://schemas.microsoft.com/office/drawing/2014/main" id="{CDB0D5CB-F171-1F20-FA33-925A18C659A9}"/>
              </a:ext>
            </a:extLst>
          </p:cNvPr>
          <p:cNvSpPr/>
          <p:nvPr/>
        </p:nvSpPr>
        <p:spPr>
          <a:xfrm>
            <a:off x="0" y="2781808"/>
            <a:ext cx="9144000" cy="252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7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AC3E94-D051-A8D0-5503-23133187106E}"/>
              </a:ext>
            </a:extLst>
          </p:cNvPr>
          <p:cNvPicPr>
            <a:picLocks noChangeAspect="1"/>
          </p:cNvPicPr>
          <p:nvPr/>
        </p:nvPicPr>
        <p:blipFill>
          <a:blip r:embed="rId2"/>
          <a:stretch>
            <a:fillRect/>
          </a:stretch>
        </p:blipFill>
        <p:spPr>
          <a:xfrm>
            <a:off x="0" y="1917015"/>
            <a:ext cx="9144000" cy="3030999"/>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Autofit/>
          </a:bodyPr>
          <a:lstStyle/>
          <a:p>
            <a:pPr>
              <a:lnSpc>
                <a:spcPct val="90000"/>
              </a:lnSpc>
            </a:pPr>
            <a:r>
              <a:rPr lang="en-US" sz="2000" dirty="0">
                <a:solidFill>
                  <a:srgbClr val="3E4C56"/>
                </a:solidFill>
              </a:rPr>
              <a:t>The bibliographic record has both a 050 and a 082.</a:t>
            </a:r>
          </a:p>
          <a:p>
            <a:pPr>
              <a:lnSpc>
                <a:spcPct val="90000"/>
              </a:lnSpc>
            </a:pPr>
            <a:r>
              <a:rPr lang="en-US" sz="2000" dirty="0">
                <a:solidFill>
                  <a:srgbClr val="3E4C56"/>
                </a:solidFill>
              </a:rPr>
              <a:t>The holdings record has an 852 with first indicator 1.  </a:t>
            </a:r>
          </a:p>
          <a:p>
            <a:pPr>
              <a:lnSpc>
                <a:spcPct val="90000"/>
              </a:lnSpc>
            </a:pPr>
            <a:r>
              <a:rPr lang="en-US" sz="2000" dirty="0">
                <a:solidFill>
                  <a:srgbClr val="3E4C56"/>
                </a:solidFill>
              </a:rPr>
              <a:t>The 852 currently has only subfields b and c</a:t>
            </a:r>
          </a:p>
        </p:txBody>
      </p:sp>
      <p:sp>
        <p:nvSpPr>
          <p:cNvPr id="6" name="Rectangle 5">
            <a:extLst>
              <a:ext uri="{FF2B5EF4-FFF2-40B4-BE49-F238E27FC236}">
                <a16:creationId xmlns:a16="http://schemas.microsoft.com/office/drawing/2014/main" id="{60D8EC30-F4AD-A147-33A9-0F9AA8AEF2C2}"/>
              </a:ext>
            </a:extLst>
          </p:cNvPr>
          <p:cNvSpPr/>
          <p:nvPr/>
        </p:nvSpPr>
        <p:spPr>
          <a:xfrm>
            <a:off x="179512" y="4227934"/>
            <a:ext cx="194421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2C3A85-8C06-ECD7-E6C0-CD63828E84BA}"/>
              </a:ext>
            </a:extLst>
          </p:cNvPr>
          <p:cNvSpPr/>
          <p:nvPr/>
        </p:nvSpPr>
        <p:spPr>
          <a:xfrm>
            <a:off x="179512" y="4443958"/>
            <a:ext cx="194421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BF4AA0F-F01F-4CD4-831C-6EA0003FEFC9}"/>
              </a:ext>
            </a:extLst>
          </p:cNvPr>
          <p:cNvCxnSpPr/>
          <p:nvPr/>
        </p:nvCxnSpPr>
        <p:spPr>
          <a:xfrm flipH="1" flipV="1">
            <a:off x="5940152" y="3136530"/>
            <a:ext cx="216024" cy="4347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15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D83E14-979E-FC2E-9A7C-86681AA5E459}"/>
              </a:ext>
            </a:extLst>
          </p:cNvPr>
          <p:cNvPicPr>
            <a:picLocks noChangeAspect="1"/>
          </p:cNvPicPr>
          <p:nvPr/>
        </p:nvPicPr>
        <p:blipFill>
          <a:blip r:embed="rId2"/>
          <a:stretch>
            <a:fillRect/>
          </a:stretch>
        </p:blipFill>
        <p:spPr>
          <a:xfrm>
            <a:off x="1043608" y="646479"/>
            <a:ext cx="7248435" cy="426755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sp>
        <p:nvSpPr>
          <p:cNvPr id="12" name="TextBox 11">
            <a:extLst>
              <a:ext uri="{FF2B5EF4-FFF2-40B4-BE49-F238E27FC236}">
                <a16:creationId xmlns:a16="http://schemas.microsoft.com/office/drawing/2014/main" id="{0F1C7C51-5849-C3A9-79DB-7859D46934D7}"/>
              </a:ext>
            </a:extLst>
          </p:cNvPr>
          <p:cNvSpPr txBox="1"/>
          <p:nvPr/>
        </p:nvSpPr>
        <p:spPr>
          <a:xfrm>
            <a:off x="4013684" y="2571750"/>
            <a:ext cx="4608512" cy="830997"/>
          </a:xfrm>
          <a:prstGeom prst="rect">
            <a:avLst/>
          </a:prstGeom>
          <a:solidFill>
            <a:srgbClr val="FFFF00"/>
          </a:solidFill>
          <a:ln>
            <a:solidFill>
              <a:schemeClr val="accent1"/>
            </a:solidFill>
          </a:ln>
        </p:spPr>
        <p:txBody>
          <a:bodyPr wrap="square" rtlCol="0">
            <a:spAutoFit/>
          </a:bodyPr>
          <a:lstStyle/>
          <a:p>
            <a:r>
              <a:rPr lang="en-US" sz="1600" dirty="0"/>
              <a:t>After saving </a:t>
            </a:r>
          </a:p>
          <a:p>
            <a:pPr marL="285750" indent="-285750">
              <a:buFont typeface="Arial" panose="020B0604020202020204" pitchFamily="34" charset="0"/>
              <a:buChar char="•"/>
            </a:pPr>
            <a:r>
              <a:rPr lang="en-US" sz="1600" dirty="0"/>
              <a:t>The 082 a from the bibliographic record got copied to the 852 h of the holdings record</a:t>
            </a:r>
          </a:p>
        </p:txBody>
      </p:sp>
      <p:cxnSp>
        <p:nvCxnSpPr>
          <p:cNvPr id="14" name="Straight Connector 13">
            <a:extLst>
              <a:ext uri="{FF2B5EF4-FFF2-40B4-BE49-F238E27FC236}">
                <a16:creationId xmlns:a16="http://schemas.microsoft.com/office/drawing/2014/main" id="{E13F34DB-0DFC-A5A7-2089-E10868811F20}"/>
              </a:ext>
            </a:extLst>
          </p:cNvPr>
          <p:cNvCxnSpPr>
            <a:cxnSpLocks/>
          </p:cNvCxnSpPr>
          <p:nvPr/>
        </p:nvCxnSpPr>
        <p:spPr>
          <a:xfrm>
            <a:off x="1763688" y="2811441"/>
            <a:ext cx="57606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D0AEF9-F1B2-2503-89AF-D6555A61023A}"/>
              </a:ext>
            </a:extLst>
          </p:cNvPr>
          <p:cNvCxnSpPr>
            <a:cxnSpLocks/>
          </p:cNvCxnSpPr>
          <p:nvPr/>
        </p:nvCxnSpPr>
        <p:spPr>
          <a:xfrm>
            <a:off x="6876256" y="1635646"/>
            <a:ext cx="51459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22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DD7C07-0170-81FC-98BA-A0144F67B392}"/>
              </a:ext>
            </a:extLst>
          </p:cNvPr>
          <p:cNvPicPr>
            <a:picLocks noChangeAspect="1"/>
          </p:cNvPicPr>
          <p:nvPr/>
        </p:nvPicPr>
        <p:blipFill>
          <a:blip r:embed="rId2"/>
          <a:stretch>
            <a:fillRect/>
          </a:stretch>
        </p:blipFill>
        <p:spPr>
          <a:xfrm>
            <a:off x="0" y="2427734"/>
            <a:ext cx="9144000" cy="850456"/>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Autofit/>
          </a:bodyPr>
          <a:lstStyle/>
          <a:p>
            <a:pPr>
              <a:lnSpc>
                <a:spcPct val="90000"/>
              </a:lnSpc>
            </a:pPr>
            <a:r>
              <a:rPr lang="en-US" sz="2000" dirty="0">
                <a:solidFill>
                  <a:srgbClr val="3E4C56"/>
                </a:solidFill>
              </a:rPr>
              <a:t>We will now see how this line works</a:t>
            </a:r>
          </a:p>
        </p:txBody>
      </p:sp>
      <p:pic>
        <p:nvPicPr>
          <p:cNvPr id="10" name="Picture 9">
            <a:extLst>
              <a:ext uri="{FF2B5EF4-FFF2-40B4-BE49-F238E27FC236}">
                <a16:creationId xmlns:a16="http://schemas.microsoft.com/office/drawing/2014/main" id="{E076ED75-9F98-6857-C202-ACADB5484605}"/>
              </a:ext>
            </a:extLst>
          </p:cNvPr>
          <p:cNvPicPr>
            <a:picLocks noChangeAspect="1"/>
          </p:cNvPicPr>
          <p:nvPr/>
        </p:nvPicPr>
        <p:blipFill>
          <a:blip r:embed="rId3"/>
          <a:stretch>
            <a:fillRect/>
          </a:stretch>
        </p:blipFill>
        <p:spPr>
          <a:xfrm>
            <a:off x="0" y="2139702"/>
            <a:ext cx="9144000" cy="323338"/>
          </a:xfrm>
          <a:prstGeom prst="rect">
            <a:avLst/>
          </a:prstGeom>
        </p:spPr>
      </p:pic>
      <p:sp>
        <p:nvSpPr>
          <p:cNvPr id="14" name="Rectangle 13">
            <a:extLst>
              <a:ext uri="{FF2B5EF4-FFF2-40B4-BE49-F238E27FC236}">
                <a16:creationId xmlns:a16="http://schemas.microsoft.com/office/drawing/2014/main" id="{EEB68F84-0A8C-EF60-7698-A3CC95C5A7F9}"/>
              </a:ext>
            </a:extLst>
          </p:cNvPr>
          <p:cNvSpPr/>
          <p:nvPr/>
        </p:nvSpPr>
        <p:spPr>
          <a:xfrm>
            <a:off x="0" y="3005516"/>
            <a:ext cx="9144000" cy="252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011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027CA8-C04F-447F-7249-552FD0B7089B}"/>
              </a:ext>
            </a:extLst>
          </p:cNvPr>
          <p:cNvPicPr>
            <a:picLocks noChangeAspect="1"/>
          </p:cNvPicPr>
          <p:nvPr/>
        </p:nvPicPr>
        <p:blipFill>
          <a:blip r:embed="rId2"/>
          <a:stretch>
            <a:fillRect/>
          </a:stretch>
        </p:blipFill>
        <p:spPr>
          <a:xfrm>
            <a:off x="0" y="1791806"/>
            <a:ext cx="9144000" cy="3228216"/>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Autofit/>
          </a:bodyPr>
          <a:lstStyle/>
          <a:p>
            <a:pPr>
              <a:lnSpc>
                <a:spcPct val="90000"/>
              </a:lnSpc>
            </a:pPr>
            <a:r>
              <a:rPr lang="en-US" sz="2000" dirty="0">
                <a:solidFill>
                  <a:srgbClr val="3E4C56"/>
                </a:solidFill>
              </a:rPr>
              <a:t>The bibliographic record has a both a 050 and 084</a:t>
            </a:r>
          </a:p>
          <a:p>
            <a:pPr>
              <a:lnSpc>
                <a:spcPct val="90000"/>
              </a:lnSpc>
            </a:pPr>
            <a:r>
              <a:rPr lang="en-US" sz="2000" dirty="0">
                <a:solidFill>
                  <a:srgbClr val="3E4C56"/>
                </a:solidFill>
              </a:rPr>
              <a:t>The holdings record has an 852 with first indicator 7 and subfield 2 </a:t>
            </a:r>
            <a:r>
              <a:rPr lang="en-US" sz="2000" dirty="0" err="1">
                <a:solidFill>
                  <a:srgbClr val="3E4C56"/>
                </a:solidFill>
              </a:rPr>
              <a:t>rvk</a:t>
            </a:r>
            <a:r>
              <a:rPr lang="en-US" sz="2000" dirty="0">
                <a:solidFill>
                  <a:srgbClr val="3E4C56"/>
                </a:solidFill>
              </a:rPr>
              <a:t>.  </a:t>
            </a:r>
          </a:p>
          <a:p>
            <a:pPr>
              <a:lnSpc>
                <a:spcPct val="90000"/>
              </a:lnSpc>
            </a:pPr>
            <a:r>
              <a:rPr lang="en-US" sz="2000" dirty="0">
                <a:solidFill>
                  <a:srgbClr val="3E4C56"/>
                </a:solidFill>
              </a:rPr>
              <a:t>The 852 currently has only subfields b, c and 2.</a:t>
            </a:r>
          </a:p>
        </p:txBody>
      </p:sp>
      <p:sp>
        <p:nvSpPr>
          <p:cNvPr id="7" name="Rectangle 6">
            <a:extLst>
              <a:ext uri="{FF2B5EF4-FFF2-40B4-BE49-F238E27FC236}">
                <a16:creationId xmlns:a16="http://schemas.microsoft.com/office/drawing/2014/main" id="{0A2C3A85-8C06-ECD7-E6C0-CD63828E84BA}"/>
              </a:ext>
            </a:extLst>
          </p:cNvPr>
          <p:cNvSpPr/>
          <p:nvPr/>
        </p:nvSpPr>
        <p:spPr>
          <a:xfrm>
            <a:off x="251520" y="4367722"/>
            <a:ext cx="1440160" cy="2202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BF4AA0F-F01F-4CD4-831C-6EA0003FEFC9}"/>
              </a:ext>
            </a:extLst>
          </p:cNvPr>
          <p:cNvCxnSpPr/>
          <p:nvPr/>
        </p:nvCxnSpPr>
        <p:spPr>
          <a:xfrm flipH="1" flipV="1">
            <a:off x="6372200" y="3131770"/>
            <a:ext cx="216024" cy="4347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669315-B051-3B6C-F321-125BA6588DED}"/>
              </a:ext>
            </a:extLst>
          </p:cNvPr>
          <p:cNvCxnSpPr/>
          <p:nvPr/>
        </p:nvCxnSpPr>
        <p:spPr>
          <a:xfrm flipH="1" flipV="1">
            <a:off x="7884368" y="3125807"/>
            <a:ext cx="216024" cy="4347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54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7099FF-61E5-168E-4E9D-2ACE303EFBAA}"/>
              </a:ext>
            </a:extLst>
          </p:cNvPr>
          <p:cNvPicPr>
            <a:picLocks noChangeAspect="1"/>
          </p:cNvPicPr>
          <p:nvPr/>
        </p:nvPicPr>
        <p:blipFill>
          <a:blip r:embed="rId2"/>
          <a:stretch>
            <a:fillRect/>
          </a:stretch>
        </p:blipFill>
        <p:spPr>
          <a:xfrm>
            <a:off x="0" y="1012399"/>
            <a:ext cx="9144000" cy="3118701"/>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Call Number Mapping table in action</a:t>
            </a:r>
          </a:p>
        </p:txBody>
      </p:sp>
      <p:sp>
        <p:nvSpPr>
          <p:cNvPr id="12" name="TextBox 11">
            <a:extLst>
              <a:ext uri="{FF2B5EF4-FFF2-40B4-BE49-F238E27FC236}">
                <a16:creationId xmlns:a16="http://schemas.microsoft.com/office/drawing/2014/main" id="{0F1C7C51-5849-C3A9-79DB-7859D46934D7}"/>
              </a:ext>
            </a:extLst>
          </p:cNvPr>
          <p:cNvSpPr txBox="1"/>
          <p:nvPr/>
        </p:nvSpPr>
        <p:spPr>
          <a:xfrm>
            <a:off x="4013684" y="2571750"/>
            <a:ext cx="4608512" cy="830997"/>
          </a:xfrm>
          <a:prstGeom prst="rect">
            <a:avLst/>
          </a:prstGeom>
          <a:solidFill>
            <a:srgbClr val="FFFF00"/>
          </a:solidFill>
          <a:ln>
            <a:solidFill>
              <a:schemeClr val="accent1"/>
            </a:solidFill>
          </a:ln>
        </p:spPr>
        <p:txBody>
          <a:bodyPr wrap="square" rtlCol="0">
            <a:spAutoFit/>
          </a:bodyPr>
          <a:lstStyle/>
          <a:p>
            <a:r>
              <a:rPr lang="en-US" sz="1600" dirty="0"/>
              <a:t>After saving </a:t>
            </a:r>
          </a:p>
          <a:p>
            <a:pPr marL="285750" indent="-285750">
              <a:buFont typeface="Arial" panose="020B0604020202020204" pitchFamily="34" charset="0"/>
              <a:buChar char="•"/>
            </a:pPr>
            <a:r>
              <a:rPr lang="en-US" sz="1600" dirty="0"/>
              <a:t>The 084 a from the bibliographic record got copied to the 852 h of the holdings record</a:t>
            </a:r>
          </a:p>
        </p:txBody>
      </p:sp>
      <p:cxnSp>
        <p:nvCxnSpPr>
          <p:cNvPr id="14" name="Straight Connector 13">
            <a:extLst>
              <a:ext uri="{FF2B5EF4-FFF2-40B4-BE49-F238E27FC236}">
                <a16:creationId xmlns:a16="http://schemas.microsoft.com/office/drawing/2014/main" id="{E13F34DB-0DFC-A5A7-2089-E10868811F20}"/>
              </a:ext>
            </a:extLst>
          </p:cNvPr>
          <p:cNvCxnSpPr>
            <a:cxnSpLocks/>
          </p:cNvCxnSpPr>
          <p:nvPr/>
        </p:nvCxnSpPr>
        <p:spPr>
          <a:xfrm>
            <a:off x="876540" y="3746930"/>
            <a:ext cx="57606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D0AEF9-F1B2-2503-89AF-D6555A61023A}"/>
              </a:ext>
            </a:extLst>
          </p:cNvPr>
          <p:cNvCxnSpPr>
            <a:cxnSpLocks/>
          </p:cNvCxnSpPr>
          <p:nvPr/>
        </p:nvCxnSpPr>
        <p:spPr>
          <a:xfrm>
            <a:off x="8107604" y="2355726"/>
            <a:ext cx="51459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5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pPr marL="342900" indent="-342900">
              <a:buFont typeface="Arial" pitchFamily="34" charset="0"/>
              <a:buChar char="•"/>
            </a:pPr>
            <a:r>
              <a:rPr lang="en-US" sz="2200" dirty="0"/>
              <a:t>This presentation will describe how a library may determine which fields and subfields will be copied from the bibliographic record to the 852 field, subfield h and other subfields, in the holdings record.</a:t>
            </a:r>
          </a:p>
          <a:p>
            <a:pPr marL="342900" indent="-342900">
              <a:buFont typeface="Arial" pitchFamily="34" charset="0"/>
              <a:buChar char="•"/>
            </a:pPr>
            <a:r>
              <a:rPr lang="en-US" sz="2200" dirty="0"/>
              <a:t>The following methods use this mapping table:</a:t>
            </a:r>
          </a:p>
          <a:p>
            <a:pPr marL="800100" lvl="1" indent="-342900"/>
            <a:r>
              <a:rPr lang="en-US" sz="2200" dirty="0"/>
              <a:t>Saving a new holdings record in the MD Editor. </a:t>
            </a:r>
          </a:p>
          <a:p>
            <a:pPr marL="800100" lvl="1" indent="-342900"/>
            <a:r>
              <a:rPr lang="en-US" sz="2200" dirty="0"/>
              <a:t>Running the "Update from Bibliographic" menu option on a holdings record from the Record Actions menu in the MD Editor (more on this option in the next three slides)</a:t>
            </a:r>
          </a:p>
          <a:p>
            <a:pPr marL="800100" lvl="1" indent="-342900"/>
            <a:r>
              <a:rPr lang="en-US" sz="2200" dirty="0"/>
              <a:t>Running an import profile job.</a:t>
            </a:r>
          </a:p>
          <a:p>
            <a:pPr marL="800100" lvl="1" indent="-342900"/>
            <a:r>
              <a:rPr lang="en-US" sz="2200" dirty="0"/>
              <a:t>Running the "Change Holding Information" job </a:t>
            </a:r>
          </a:p>
          <a:p>
            <a:pPr marL="342900" indent="-342900">
              <a:buFont typeface="Arial" pitchFamily="34" charset="0"/>
              <a:buChar char="•"/>
            </a:pPr>
            <a:r>
              <a:rPr lang="en-US" sz="2200" dirty="0"/>
              <a:t>See also </a:t>
            </a:r>
            <a:r>
              <a:rPr lang="en-US" sz="2200" dirty="0">
                <a:hlinkClick r:id="rId2"/>
              </a:rPr>
              <a:t>Call Number Mapping</a:t>
            </a:r>
            <a:r>
              <a:rPr lang="en-US" sz="2200" dirty="0"/>
              <a:t>.</a:t>
            </a:r>
          </a:p>
          <a:p>
            <a:pPr marL="342900" indent="-342900">
              <a:buFont typeface="Arial" pitchFamily="34" charset="0"/>
              <a:buChar char="•"/>
            </a:pPr>
            <a:endParaRPr lang="en-US" sz="2200" dirty="0"/>
          </a:p>
          <a:p>
            <a:pPr lvl="2"/>
            <a:endParaRPr lang="en-US" sz="2200" dirty="0"/>
          </a:p>
        </p:txBody>
      </p:sp>
    </p:spTree>
    <p:extLst>
      <p:ext uri="{BB962C8B-B14F-4D97-AF65-F5344CB8AC3E}">
        <p14:creationId xmlns:p14="http://schemas.microsoft.com/office/powerpoint/2010/main" val="126905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5400600" cy="3888432"/>
          </a:xfrm>
        </p:spPr>
        <p:txBody>
          <a:bodyPr>
            <a:normAutofit/>
          </a:bodyPr>
          <a:lstStyle/>
          <a:p>
            <a:pPr marL="342900" indent="-342900">
              <a:buFont typeface="Arial" pitchFamily="34" charset="0"/>
              <a:buChar char="•"/>
            </a:pPr>
            <a:r>
              <a:rPr lang="en-US" sz="2200" dirty="0"/>
              <a:t>In order to use the "Update from Bibliographic" feature, the "Normalize on Save" normalization process for the holdings configuration must be enabled and have the "852 field normalization" task first in the list.</a:t>
            </a:r>
          </a:p>
          <a:p>
            <a:pPr marL="0" indent="0">
              <a:buNone/>
            </a:pPr>
            <a:endParaRPr lang="en-US" sz="2200" dirty="0"/>
          </a:p>
        </p:txBody>
      </p:sp>
      <p:pic>
        <p:nvPicPr>
          <p:cNvPr id="5" name="Picture 4">
            <a:extLst>
              <a:ext uri="{FF2B5EF4-FFF2-40B4-BE49-F238E27FC236}">
                <a16:creationId xmlns:a16="http://schemas.microsoft.com/office/drawing/2014/main" id="{204F30FF-38E9-35DB-42B7-B0AB7B54635F}"/>
              </a:ext>
            </a:extLst>
          </p:cNvPr>
          <p:cNvPicPr>
            <a:picLocks noChangeAspect="1"/>
          </p:cNvPicPr>
          <p:nvPr/>
        </p:nvPicPr>
        <p:blipFill>
          <a:blip r:embed="rId2"/>
          <a:stretch>
            <a:fillRect/>
          </a:stretch>
        </p:blipFill>
        <p:spPr>
          <a:xfrm>
            <a:off x="5940152" y="161339"/>
            <a:ext cx="2247145" cy="4515966"/>
          </a:xfrm>
          <a:prstGeom prst="rect">
            <a:avLst/>
          </a:prstGeom>
          <a:ln>
            <a:solidFill>
              <a:schemeClr val="accent1"/>
            </a:solidFill>
          </a:ln>
        </p:spPr>
      </p:pic>
      <p:sp>
        <p:nvSpPr>
          <p:cNvPr id="6" name="Rectangle 5">
            <a:extLst>
              <a:ext uri="{FF2B5EF4-FFF2-40B4-BE49-F238E27FC236}">
                <a16:creationId xmlns:a16="http://schemas.microsoft.com/office/drawing/2014/main" id="{91EE2967-9A8C-C123-DC30-768FEDDF5EDB}"/>
              </a:ext>
            </a:extLst>
          </p:cNvPr>
          <p:cNvSpPr/>
          <p:nvPr/>
        </p:nvSpPr>
        <p:spPr>
          <a:xfrm>
            <a:off x="5940152" y="3075806"/>
            <a:ext cx="13681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25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44BAFE-64E8-5F54-38E4-83C3DE16ECC4}"/>
              </a:ext>
            </a:extLst>
          </p:cNvPr>
          <p:cNvPicPr>
            <a:picLocks noChangeAspect="1"/>
          </p:cNvPicPr>
          <p:nvPr/>
        </p:nvPicPr>
        <p:blipFill>
          <a:blip r:embed="rId2"/>
          <a:stretch>
            <a:fillRect/>
          </a:stretch>
        </p:blipFill>
        <p:spPr>
          <a:xfrm>
            <a:off x="1908" y="1837726"/>
            <a:ext cx="9144000" cy="291530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352928" cy="1152127"/>
          </a:xfrm>
        </p:spPr>
        <p:txBody>
          <a:bodyPr>
            <a:normAutofit/>
          </a:bodyPr>
          <a:lstStyle/>
          <a:p>
            <a:pPr marL="342900" indent="-342900">
              <a:buFont typeface="Arial" pitchFamily="34" charset="0"/>
              <a:buChar char="•"/>
            </a:pPr>
            <a:r>
              <a:rPr lang="en-US" sz="2200" dirty="0"/>
              <a:t>Access the "Normalize on Save" normalization process for MARC21 Holdings at "Configuration &gt; Resources &gt; Metadata configuration &gt; MARC21 Holding &gt; Normalization processes</a:t>
            </a:r>
          </a:p>
        </p:txBody>
      </p:sp>
      <p:sp>
        <p:nvSpPr>
          <p:cNvPr id="6" name="Rectangle 5">
            <a:extLst>
              <a:ext uri="{FF2B5EF4-FFF2-40B4-BE49-F238E27FC236}">
                <a16:creationId xmlns:a16="http://schemas.microsoft.com/office/drawing/2014/main" id="{91EE2967-9A8C-C123-DC30-768FEDDF5EDB}"/>
              </a:ext>
            </a:extLst>
          </p:cNvPr>
          <p:cNvSpPr/>
          <p:nvPr/>
        </p:nvSpPr>
        <p:spPr>
          <a:xfrm>
            <a:off x="467544" y="2211710"/>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D69A92-A514-431E-4352-42B193D5E170}"/>
              </a:ext>
            </a:extLst>
          </p:cNvPr>
          <p:cNvSpPr/>
          <p:nvPr/>
        </p:nvSpPr>
        <p:spPr>
          <a:xfrm>
            <a:off x="1187624" y="3867894"/>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B98AB8-B1B8-DAC5-E27C-73DA44726A67}"/>
              </a:ext>
            </a:extLst>
          </p:cNvPr>
          <p:cNvSpPr/>
          <p:nvPr/>
        </p:nvSpPr>
        <p:spPr>
          <a:xfrm>
            <a:off x="7956376" y="4155925"/>
            <a:ext cx="360040"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92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65DBB-7C60-311B-BB5A-C7DEE0EA8C61}"/>
              </a:ext>
            </a:extLst>
          </p:cNvPr>
          <p:cNvPicPr>
            <a:picLocks noChangeAspect="1"/>
          </p:cNvPicPr>
          <p:nvPr/>
        </p:nvPicPr>
        <p:blipFill>
          <a:blip r:embed="rId2"/>
          <a:stretch>
            <a:fillRect/>
          </a:stretch>
        </p:blipFill>
        <p:spPr>
          <a:xfrm>
            <a:off x="0" y="1885336"/>
            <a:ext cx="9144000" cy="277464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352928" cy="1152127"/>
          </a:xfrm>
        </p:spPr>
        <p:txBody>
          <a:bodyPr>
            <a:normAutofit/>
          </a:bodyPr>
          <a:lstStyle/>
          <a:p>
            <a:pPr marL="342900" indent="-342900">
              <a:buFont typeface="Arial" pitchFamily="34" charset="0"/>
              <a:buChar char="•"/>
            </a:pPr>
            <a:r>
              <a:rPr lang="en-US" sz="2200" dirty="0"/>
              <a:t>The "Normalize on Save" normalization process for the holdings configuration must be enabled and have the "852 field normalization" task first in the list.</a:t>
            </a:r>
          </a:p>
        </p:txBody>
      </p:sp>
      <p:sp>
        <p:nvSpPr>
          <p:cNvPr id="6" name="Rectangle 5">
            <a:extLst>
              <a:ext uri="{FF2B5EF4-FFF2-40B4-BE49-F238E27FC236}">
                <a16:creationId xmlns:a16="http://schemas.microsoft.com/office/drawing/2014/main" id="{91EE2967-9A8C-C123-DC30-768FEDDF5EDB}"/>
              </a:ext>
            </a:extLst>
          </p:cNvPr>
          <p:cNvSpPr/>
          <p:nvPr/>
        </p:nvSpPr>
        <p:spPr>
          <a:xfrm>
            <a:off x="1005188" y="2299086"/>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D69A92-A514-431E-4352-42B193D5E170}"/>
              </a:ext>
            </a:extLst>
          </p:cNvPr>
          <p:cNvSpPr/>
          <p:nvPr/>
        </p:nvSpPr>
        <p:spPr>
          <a:xfrm>
            <a:off x="1187624" y="3128643"/>
            <a:ext cx="41764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52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Setup</a:t>
            </a:r>
          </a:p>
        </p:txBody>
      </p:sp>
    </p:spTree>
    <p:extLst>
      <p:ext uri="{BB962C8B-B14F-4D97-AF65-F5344CB8AC3E}">
        <p14:creationId xmlns:p14="http://schemas.microsoft.com/office/powerpoint/2010/main" val="107841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5472608" cy="3888432"/>
          </a:xfrm>
        </p:spPr>
        <p:txBody>
          <a:bodyPr>
            <a:normAutofit/>
          </a:bodyPr>
          <a:lstStyle/>
          <a:p>
            <a:pPr>
              <a:lnSpc>
                <a:spcPct val="90000"/>
              </a:lnSpc>
            </a:pPr>
            <a:r>
              <a:rPr lang="en-US" sz="2000" dirty="0">
                <a:solidFill>
                  <a:srgbClr val="3E4C56"/>
                </a:solidFill>
              </a:rPr>
              <a:t>We will configure the "Call Number Mapping Table"</a:t>
            </a:r>
          </a:p>
          <a:p>
            <a:pPr>
              <a:lnSpc>
                <a:spcPct val="90000"/>
              </a:lnSpc>
            </a:pPr>
            <a:r>
              <a:rPr lang="en-US" sz="2000" dirty="0">
                <a:solidFill>
                  <a:srgbClr val="3E4C56"/>
                </a:solidFill>
              </a:rPr>
              <a:t>This table is accessed at "Configuration &gt; Resources &gt; General"</a:t>
            </a:r>
            <a:endParaRPr lang="en-US" dirty="0">
              <a:solidFill>
                <a:srgbClr val="3E4C56"/>
              </a:solidFill>
            </a:endParaRPr>
          </a:p>
        </p:txBody>
      </p:sp>
      <p:pic>
        <p:nvPicPr>
          <p:cNvPr id="5" name="Picture 4">
            <a:extLst>
              <a:ext uri="{FF2B5EF4-FFF2-40B4-BE49-F238E27FC236}">
                <a16:creationId xmlns:a16="http://schemas.microsoft.com/office/drawing/2014/main" id="{20EAB0D3-A7B3-7D32-D622-DCEE99F1255B}"/>
              </a:ext>
            </a:extLst>
          </p:cNvPr>
          <p:cNvPicPr>
            <a:picLocks noChangeAspect="1"/>
          </p:cNvPicPr>
          <p:nvPr/>
        </p:nvPicPr>
        <p:blipFill>
          <a:blip r:embed="rId2"/>
          <a:stretch>
            <a:fillRect/>
          </a:stretch>
        </p:blipFill>
        <p:spPr>
          <a:xfrm>
            <a:off x="6156176" y="323239"/>
            <a:ext cx="1810395" cy="4497021"/>
          </a:xfrm>
          <a:prstGeom prst="rect">
            <a:avLst/>
          </a:prstGeom>
        </p:spPr>
      </p:pic>
      <p:sp>
        <p:nvSpPr>
          <p:cNvPr id="6" name="Rectangle 5">
            <a:extLst>
              <a:ext uri="{FF2B5EF4-FFF2-40B4-BE49-F238E27FC236}">
                <a16:creationId xmlns:a16="http://schemas.microsoft.com/office/drawing/2014/main" id="{2CE78928-8D7D-264D-83A1-3336D8665B71}"/>
              </a:ext>
            </a:extLst>
          </p:cNvPr>
          <p:cNvSpPr/>
          <p:nvPr/>
        </p:nvSpPr>
        <p:spPr>
          <a:xfrm>
            <a:off x="6179228" y="2882834"/>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6453</TotalTime>
  <Words>1810</Words>
  <Application>Microsoft Office PowerPoint</Application>
  <PresentationFormat>On-screen Show (16:9)</PresentationFormat>
  <Paragraphs>146</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IGeLU_2016_16X9 (1)</vt:lpstr>
      <vt:lpstr>Mapping the bibliographic call number to the holdings record call number</vt:lpstr>
      <vt:lpstr>PowerPoint Presentation</vt:lpstr>
      <vt:lpstr>Introduction</vt:lpstr>
      <vt:lpstr>Introduction</vt:lpstr>
      <vt:lpstr>Introduction</vt:lpstr>
      <vt:lpstr>Introduction</vt:lpstr>
      <vt:lpstr>Introduction</vt:lpstr>
      <vt:lpstr>Setup</vt:lpstr>
      <vt:lpstr>Setup</vt:lpstr>
      <vt:lpstr>Setup</vt:lpstr>
      <vt:lpstr>Setup</vt:lpstr>
      <vt:lpstr>Setup</vt:lpstr>
      <vt:lpstr>Setup</vt:lpstr>
      <vt:lpstr>Setup</vt:lpstr>
      <vt:lpstr>Setup</vt:lpstr>
      <vt:lpstr>Setup</vt:lpstr>
      <vt:lpstr>Setup</vt:lpstr>
      <vt:lpstr>Setup</vt:lpstr>
      <vt:lpstr>Setup</vt:lpstr>
      <vt:lpstr>Setup</vt:lpstr>
      <vt:lpstr>Setup</vt:lpstr>
      <vt:lpstr>Setup</vt:lpstr>
      <vt:lpstr>Setup</vt:lpstr>
      <vt:lpstr>Setup</vt:lpstr>
      <vt:lpstr>The Call Number Mapping table in action</vt:lpstr>
      <vt:lpstr>The Call Number Mapping table in action</vt:lpstr>
      <vt:lpstr>The Call Number Mapping table in action</vt:lpstr>
      <vt:lpstr>The Call Number Mapping table in action</vt:lpstr>
      <vt:lpstr>The Call Number Mapping table in action</vt:lpstr>
      <vt:lpstr>The Call Number Mapping table in action</vt:lpstr>
      <vt:lpstr>The Call Number Mapping table in action</vt:lpstr>
      <vt:lpstr>The Call Number Mapping table in action</vt:lpstr>
      <vt:lpstr>The Call Number Mapping table in action</vt:lpstr>
      <vt:lpstr>The Call Number Mapping table in action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48</cp:revision>
  <dcterms:created xsi:type="dcterms:W3CDTF">2021-11-30T14:32:13Z</dcterms:created>
  <dcterms:modified xsi:type="dcterms:W3CDTF">2024-01-04T05:16:24Z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